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bin" ContentType="application/vnd.ms-office.legacyDiagramTex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vml" ContentType="application/vnd.openxmlformats-officedocument.vmlDrawing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legacyDocTextInfo.bin" ContentType="application/vnd.ms-office.legacyDocTextInfo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65" r:id="rId2"/>
    <p:sldId id="266" r:id="rId3"/>
    <p:sldId id="267" r:id="rId4"/>
    <p:sldId id="268" r:id="rId5"/>
    <p:sldId id="355" r:id="rId6"/>
    <p:sldId id="316" r:id="rId7"/>
    <p:sldId id="317" r:id="rId8"/>
    <p:sldId id="269" r:id="rId9"/>
    <p:sldId id="314" r:id="rId10"/>
    <p:sldId id="338" r:id="rId11"/>
    <p:sldId id="356" r:id="rId12"/>
    <p:sldId id="283" r:id="rId13"/>
    <p:sldId id="285" r:id="rId14"/>
    <p:sldId id="329" r:id="rId15"/>
    <p:sldId id="330" r:id="rId16"/>
    <p:sldId id="273" r:id="rId17"/>
    <p:sldId id="357" r:id="rId18"/>
    <p:sldId id="281" r:id="rId19"/>
    <p:sldId id="277" r:id="rId20"/>
    <p:sldId id="358" r:id="rId21"/>
    <p:sldId id="359" r:id="rId22"/>
    <p:sldId id="286" r:id="rId23"/>
    <p:sldId id="287" r:id="rId24"/>
    <p:sldId id="288" r:id="rId25"/>
    <p:sldId id="360" r:id="rId26"/>
    <p:sldId id="337" r:id="rId27"/>
    <p:sldId id="374" r:id="rId28"/>
    <p:sldId id="375" r:id="rId29"/>
    <p:sldId id="350" r:id="rId30"/>
    <p:sldId id="363" r:id="rId31"/>
    <p:sldId id="364" r:id="rId32"/>
    <p:sldId id="365" r:id="rId33"/>
    <p:sldId id="366" r:id="rId34"/>
    <p:sldId id="367" r:id="rId35"/>
    <p:sldId id="368" r:id="rId36"/>
    <p:sldId id="369" r:id="rId37"/>
    <p:sldId id="370" r:id="rId38"/>
    <p:sldId id="371" r:id="rId39"/>
    <p:sldId id="372" r:id="rId40"/>
    <p:sldId id="361" r:id="rId41"/>
    <p:sldId id="373" r:id="rId42"/>
    <p:sldId id="271" r:id="rId43"/>
    <p:sldId id="376" r:id="rId44"/>
    <p:sldId id="362" r:id="rId45"/>
    <p:sldId id="256" r:id="rId46"/>
    <p:sldId id="257" r:id="rId47"/>
    <p:sldId id="275" r:id="rId48"/>
    <p:sldId id="377" r:id="rId49"/>
    <p:sldId id="260" r:id="rId50"/>
    <p:sldId id="380" r:id="rId51"/>
    <p:sldId id="378" r:id="rId52"/>
    <p:sldId id="379" r:id="rId53"/>
    <p:sldId id="331" r:id="rId54"/>
    <p:sldId id="382" r:id="rId55"/>
    <p:sldId id="385" r:id="rId56"/>
    <p:sldId id="383" r:id="rId57"/>
    <p:sldId id="384" r:id="rId58"/>
    <p:sldId id="386" r:id="rId59"/>
    <p:sldId id="312" r:id="rId60"/>
    <p:sldId id="280" r:id="rId61"/>
    <p:sldId id="352" r:id="rId62"/>
    <p:sldId id="349" r:id="rId6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ECFF"/>
    <a:srgbClr val="003300"/>
    <a:srgbClr val="0066FF"/>
    <a:srgbClr val="6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56" autoAdjust="0"/>
    <p:restoredTop sz="94616" autoAdjust="0"/>
  </p:normalViewPr>
  <p:slideViewPr>
    <p:cSldViewPr>
      <p:cViewPr>
        <p:scale>
          <a:sx n="66" d="100"/>
          <a:sy n="66" d="100"/>
        </p:scale>
        <p:origin x="-58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3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microsoft.com/office/2006/relationships/legacyDocTextInfo" Target="legacyDocTextInfo.bin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Relationship Id="rId4" Type="http://schemas.openxmlformats.org/officeDocument/2006/relationships/image" Target="../media/image3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jpeg"/><Relationship Id="rId1" Type="http://schemas.openxmlformats.org/officeDocument/2006/relationships/image" Target="../media/image32.jpeg"/><Relationship Id="rId4" Type="http://schemas.openxmlformats.org/officeDocument/2006/relationships/image" Target="../media/image3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25DFEB-46A6-4855-9015-7B8CF3A91287}" type="doc">
      <dgm:prSet loTypeId="urn:microsoft.com/office/officeart/2005/8/layout/cycle5" loCatId="cycle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F3F6BB05-81D5-4E03-8B44-9CBE33CD4040}">
      <dgm:prSet phldrT="[Texto]" custT="1"/>
      <dgm:spPr/>
      <dgm:t>
        <a:bodyPr/>
        <a:lstStyle/>
        <a:p>
          <a:r>
            <a:rPr lang="es-ES" sz="1800" b="1" dirty="0" smtClean="0"/>
            <a:t>VENTA DE PRODUCTOS Y SERVICIOS </a:t>
          </a:r>
          <a:endParaRPr lang="es-ES" sz="1800" b="1" dirty="0"/>
        </a:p>
      </dgm:t>
    </dgm:pt>
    <dgm:pt modelId="{ADBA2070-40E9-43FA-8B50-AC42D1F00F06}" type="parTrans" cxnId="{F9FF0BBD-E006-41BB-BB01-3AC92EAFE0E1}">
      <dgm:prSet/>
      <dgm:spPr/>
      <dgm:t>
        <a:bodyPr/>
        <a:lstStyle/>
        <a:p>
          <a:endParaRPr lang="es-ES"/>
        </a:p>
      </dgm:t>
    </dgm:pt>
    <dgm:pt modelId="{5CCA4674-5308-4AA1-9A82-C91AEF3DE5C1}" type="sibTrans" cxnId="{F9FF0BBD-E006-41BB-BB01-3AC92EAFE0E1}">
      <dgm:prSet/>
      <dgm:spPr/>
      <dgm:t>
        <a:bodyPr/>
        <a:lstStyle/>
        <a:p>
          <a:endParaRPr lang="es-ES"/>
        </a:p>
      </dgm:t>
    </dgm:pt>
    <dgm:pt modelId="{30697A2F-0512-4253-92AC-EC7395165EB9}">
      <dgm:prSet phldrT="[Texto]" custT="1"/>
      <dgm:spPr/>
      <dgm:t>
        <a:bodyPr/>
        <a:lstStyle/>
        <a:p>
          <a:r>
            <a:rPr lang="es-ES" sz="1800" b="1" dirty="0" smtClean="0"/>
            <a:t>COMERCIO</a:t>
          </a:r>
          <a:endParaRPr lang="es-ES" sz="1800" b="1" dirty="0"/>
        </a:p>
      </dgm:t>
    </dgm:pt>
    <dgm:pt modelId="{C18E1BD9-23C4-4F59-9309-ED04B93CB5C9}" type="parTrans" cxnId="{806BBC1D-1D82-43FA-81FB-2A2C838D2F7A}">
      <dgm:prSet/>
      <dgm:spPr/>
      <dgm:t>
        <a:bodyPr/>
        <a:lstStyle/>
        <a:p>
          <a:endParaRPr lang="es-ES"/>
        </a:p>
      </dgm:t>
    </dgm:pt>
    <dgm:pt modelId="{75980D03-3FCF-4725-A253-12FD427CF04B}" type="sibTrans" cxnId="{806BBC1D-1D82-43FA-81FB-2A2C838D2F7A}">
      <dgm:prSet/>
      <dgm:spPr/>
      <dgm:t>
        <a:bodyPr/>
        <a:lstStyle/>
        <a:p>
          <a:endParaRPr lang="es-ES"/>
        </a:p>
      </dgm:t>
    </dgm:pt>
    <dgm:pt modelId="{D2B2738E-0AC1-4865-B8DE-646DA30F02D8}">
      <dgm:prSet phldrT="[Texto]" custT="1"/>
      <dgm:spPr/>
      <dgm:t>
        <a:bodyPr/>
        <a:lstStyle/>
        <a:p>
          <a:r>
            <a:rPr lang="es-ES" sz="1800" b="1" dirty="0" smtClean="0"/>
            <a:t>ELECTRICIDAD </a:t>
          </a:r>
          <a:endParaRPr lang="es-ES" sz="1800" b="1" dirty="0"/>
        </a:p>
      </dgm:t>
    </dgm:pt>
    <dgm:pt modelId="{6389ACE9-4244-439C-A3EF-364DE1E4B982}" type="sibTrans" cxnId="{C5523345-59F0-4528-BDC7-938BD6B4B3F5}">
      <dgm:prSet/>
      <dgm:spPr/>
      <dgm:t>
        <a:bodyPr/>
        <a:lstStyle/>
        <a:p>
          <a:endParaRPr lang="es-ES"/>
        </a:p>
      </dgm:t>
    </dgm:pt>
    <dgm:pt modelId="{0EF09864-9E4B-48A7-B4A8-AE193E81900B}" type="parTrans" cxnId="{C5523345-59F0-4528-BDC7-938BD6B4B3F5}">
      <dgm:prSet/>
      <dgm:spPr/>
      <dgm:t>
        <a:bodyPr/>
        <a:lstStyle/>
        <a:p>
          <a:endParaRPr lang="es-ES"/>
        </a:p>
      </dgm:t>
    </dgm:pt>
    <dgm:pt modelId="{A480B8D2-CF6D-4935-B357-23DCB4C59439}">
      <dgm:prSet phldrT="[Texto]" custT="1"/>
      <dgm:spPr/>
      <dgm:t>
        <a:bodyPr/>
        <a:lstStyle/>
        <a:p>
          <a:r>
            <a:rPr lang="es-ES" sz="2000" b="1" dirty="0" smtClean="0"/>
            <a:t>INFORMATICA</a:t>
          </a:r>
          <a:r>
            <a:rPr lang="es-ES" sz="3200" b="1" dirty="0" smtClean="0"/>
            <a:t> </a:t>
          </a:r>
          <a:endParaRPr lang="es-ES" sz="3200" dirty="0"/>
        </a:p>
      </dgm:t>
    </dgm:pt>
    <dgm:pt modelId="{5A8F2691-98FC-479C-9367-D888ED89D29C}" type="sibTrans" cxnId="{AD547787-8A83-4734-9F2D-96014FFFB95E}">
      <dgm:prSet/>
      <dgm:spPr/>
      <dgm:t>
        <a:bodyPr/>
        <a:lstStyle/>
        <a:p>
          <a:endParaRPr lang="es-ES"/>
        </a:p>
      </dgm:t>
    </dgm:pt>
    <dgm:pt modelId="{1F04A9B2-84E6-4C34-B8CD-539BA7B66437}" type="parTrans" cxnId="{AD547787-8A83-4734-9F2D-96014FFFB95E}">
      <dgm:prSet/>
      <dgm:spPr/>
      <dgm:t>
        <a:bodyPr/>
        <a:lstStyle/>
        <a:p>
          <a:endParaRPr lang="es-ES"/>
        </a:p>
      </dgm:t>
    </dgm:pt>
    <dgm:pt modelId="{31A4AB1E-1466-4443-83E9-CC5B19FB41FE}" type="pres">
      <dgm:prSet presAssocID="{A425DFEB-46A6-4855-9015-7B8CF3A9128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F1E6063-CC61-4ABA-B451-FDF2D4F6FB9F}" type="pres">
      <dgm:prSet presAssocID="{F3F6BB05-81D5-4E03-8B44-9CBE33CD4040}" presName="node" presStyleLbl="node1" presStyleIdx="0" presStyleCnt="4" custScaleX="191347" custRadScaleRad="100095" custRadScaleInc="-526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8F841F-9710-41DE-8BC5-BC21C609B2C6}" type="pres">
      <dgm:prSet presAssocID="{F3F6BB05-81D5-4E03-8B44-9CBE33CD4040}" presName="spNode" presStyleCnt="0"/>
      <dgm:spPr/>
    </dgm:pt>
    <dgm:pt modelId="{AD48AFB3-C138-492E-B73A-B35A0D9480E7}" type="pres">
      <dgm:prSet presAssocID="{5CCA4674-5308-4AA1-9A82-C91AEF3DE5C1}" presName="sibTrans" presStyleLbl="sibTrans1D1" presStyleIdx="0" presStyleCnt="4"/>
      <dgm:spPr/>
      <dgm:t>
        <a:bodyPr/>
        <a:lstStyle/>
        <a:p>
          <a:endParaRPr lang="es-ES"/>
        </a:p>
      </dgm:t>
    </dgm:pt>
    <dgm:pt modelId="{1FBF6FDF-6DFB-4F9F-8BCF-A8ED976EB926}" type="pres">
      <dgm:prSet presAssocID="{30697A2F-0512-4253-92AC-EC7395165EB9}" presName="node" presStyleLbl="node1" presStyleIdx="1" presStyleCnt="4" custScaleX="1732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23CE3A-E0B3-49AA-BD73-0FC4959AE97E}" type="pres">
      <dgm:prSet presAssocID="{30697A2F-0512-4253-92AC-EC7395165EB9}" presName="spNode" presStyleCnt="0"/>
      <dgm:spPr/>
    </dgm:pt>
    <dgm:pt modelId="{BBD59B73-1635-4531-92F3-A8236C266970}" type="pres">
      <dgm:prSet presAssocID="{75980D03-3FCF-4725-A253-12FD427CF04B}" presName="sibTrans" presStyleLbl="sibTrans1D1" presStyleIdx="1" presStyleCnt="4"/>
      <dgm:spPr/>
      <dgm:t>
        <a:bodyPr/>
        <a:lstStyle/>
        <a:p>
          <a:endParaRPr lang="es-ES"/>
        </a:p>
      </dgm:t>
    </dgm:pt>
    <dgm:pt modelId="{83B27D95-6B26-44BB-A5A4-3627987DD275}" type="pres">
      <dgm:prSet presAssocID="{A480B8D2-CF6D-4935-B357-23DCB4C59439}" presName="node" presStyleLbl="node1" presStyleIdx="2" presStyleCnt="4" custScaleX="2198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2FFBA3-F718-42B4-9D47-166A7C310A96}" type="pres">
      <dgm:prSet presAssocID="{A480B8D2-CF6D-4935-B357-23DCB4C59439}" presName="spNode" presStyleCnt="0"/>
      <dgm:spPr/>
    </dgm:pt>
    <dgm:pt modelId="{0FC3E0B8-227A-42F6-B316-A15CE5B9260F}" type="pres">
      <dgm:prSet presAssocID="{5A8F2691-98FC-479C-9367-D888ED89D29C}" presName="sibTrans" presStyleLbl="sibTrans1D1" presStyleIdx="2" presStyleCnt="4"/>
      <dgm:spPr/>
      <dgm:t>
        <a:bodyPr/>
        <a:lstStyle/>
        <a:p>
          <a:endParaRPr lang="es-ES"/>
        </a:p>
      </dgm:t>
    </dgm:pt>
    <dgm:pt modelId="{50E1FD1F-3F2B-43C5-B155-EDC6F52F9859}" type="pres">
      <dgm:prSet presAssocID="{D2B2738E-0AC1-4865-B8DE-646DA30F02D8}" presName="node" presStyleLbl="node1" presStyleIdx="3" presStyleCnt="4" custScaleX="1753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FB59F1-E019-4AEE-A440-EA876DB70D85}" type="pres">
      <dgm:prSet presAssocID="{D2B2738E-0AC1-4865-B8DE-646DA30F02D8}" presName="spNode" presStyleCnt="0"/>
      <dgm:spPr/>
    </dgm:pt>
    <dgm:pt modelId="{0E14C8A5-616D-45BB-8873-40D07EE8D37C}" type="pres">
      <dgm:prSet presAssocID="{6389ACE9-4244-439C-A3EF-364DE1E4B982}" presName="sibTrans" presStyleLbl="sibTrans1D1" presStyleIdx="3" presStyleCnt="4"/>
      <dgm:spPr/>
      <dgm:t>
        <a:bodyPr/>
        <a:lstStyle/>
        <a:p>
          <a:endParaRPr lang="es-ES"/>
        </a:p>
      </dgm:t>
    </dgm:pt>
  </dgm:ptLst>
  <dgm:cxnLst>
    <dgm:cxn modelId="{C5523345-59F0-4528-BDC7-938BD6B4B3F5}" srcId="{A425DFEB-46A6-4855-9015-7B8CF3A91287}" destId="{D2B2738E-0AC1-4865-B8DE-646DA30F02D8}" srcOrd="3" destOrd="0" parTransId="{0EF09864-9E4B-48A7-B4A8-AE193E81900B}" sibTransId="{6389ACE9-4244-439C-A3EF-364DE1E4B982}"/>
    <dgm:cxn modelId="{54A48FB8-273C-4DB8-97B0-CC37B191433C}" type="presOf" srcId="{6389ACE9-4244-439C-A3EF-364DE1E4B982}" destId="{0E14C8A5-616D-45BB-8873-40D07EE8D37C}" srcOrd="0" destOrd="0" presId="urn:microsoft.com/office/officeart/2005/8/layout/cycle5"/>
    <dgm:cxn modelId="{527A0F7E-5896-4280-AB75-901441CFE19E}" type="presOf" srcId="{30697A2F-0512-4253-92AC-EC7395165EB9}" destId="{1FBF6FDF-6DFB-4F9F-8BCF-A8ED976EB926}" srcOrd="0" destOrd="0" presId="urn:microsoft.com/office/officeart/2005/8/layout/cycle5"/>
    <dgm:cxn modelId="{9E1CD325-DF4D-4103-B913-99C7006B07DB}" type="presOf" srcId="{A480B8D2-CF6D-4935-B357-23DCB4C59439}" destId="{83B27D95-6B26-44BB-A5A4-3627987DD275}" srcOrd="0" destOrd="0" presId="urn:microsoft.com/office/officeart/2005/8/layout/cycle5"/>
    <dgm:cxn modelId="{2B917E0A-56BF-48C5-A4F3-E4EA4D7BA5C0}" type="presOf" srcId="{75980D03-3FCF-4725-A253-12FD427CF04B}" destId="{BBD59B73-1635-4531-92F3-A8236C266970}" srcOrd="0" destOrd="0" presId="urn:microsoft.com/office/officeart/2005/8/layout/cycle5"/>
    <dgm:cxn modelId="{F9FF0BBD-E006-41BB-BB01-3AC92EAFE0E1}" srcId="{A425DFEB-46A6-4855-9015-7B8CF3A91287}" destId="{F3F6BB05-81D5-4E03-8B44-9CBE33CD4040}" srcOrd="0" destOrd="0" parTransId="{ADBA2070-40E9-43FA-8B50-AC42D1F00F06}" sibTransId="{5CCA4674-5308-4AA1-9A82-C91AEF3DE5C1}"/>
    <dgm:cxn modelId="{806BBC1D-1D82-43FA-81FB-2A2C838D2F7A}" srcId="{A425DFEB-46A6-4855-9015-7B8CF3A91287}" destId="{30697A2F-0512-4253-92AC-EC7395165EB9}" srcOrd="1" destOrd="0" parTransId="{C18E1BD9-23C4-4F59-9309-ED04B93CB5C9}" sibTransId="{75980D03-3FCF-4725-A253-12FD427CF04B}"/>
    <dgm:cxn modelId="{1C25274E-10C3-4258-ABD9-DC6722E42101}" type="presOf" srcId="{D2B2738E-0AC1-4865-B8DE-646DA30F02D8}" destId="{50E1FD1F-3F2B-43C5-B155-EDC6F52F9859}" srcOrd="0" destOrd="0" presId="urn:microsoft.com/office/officeart/2005/8/layout/cycle5"/>
    <dgm:cxn modelId="{7AD87731-DCFD-4750-B5EF-F52AFDD63A14}" type="presOf" srcId="{A425DFEB-46A6-4855-9015-7B8CF3A91287}" destId="{31A4AB1E-1466-4443-83E9-CC5B19FB41FE}" srcOrd="0" destOrd="0" presId="urn:microsoft.com/office/officeart/2005/8/layout/cycle5"/>
    <dgm:cxn modelId="{AD547787-8A83-4734-9F2D-96014FFFB95E}" srcId="{A425DFEB-46A6-4855-9015-7B8CF3A91287}" destId="{A480B8D2-CF6D-4935-B357-23DCB4C59439}" srcOrd="2" destOrd="0" parTransId="{1F04A9B2-84E6-4C34-B8CD-539BA7B66437}" sibTransId="{5A8F2691-98FC-479C-9367-D888ED89D29C}"/>
    <dgm:cxn modelId="{EB1E52F8-BDC1-4F8C-868E-CD644C331E9C}" type="presOf" srcId="{5CCA4674-5308-4AA1-9A82-C91AEF3DE5C1}" destId="{AD48AFB3-C138-492E-B73A-B35A0D9480E7}" srcOrd="0" destOrd="0" presId="urn:microsoft.com/office/officeart/2005/8/layout/cycle5"/>
    <dgm:cxn modelId="{7F2859A9-4767-47B1-8D3E-E470FAB3F0EC}" type="presOf" srcId="{5A8F2691-98FC-479C-9367-D888ED89D29C}" destId="{0FC3E0B8-227A-42F6-B316-A15CE5B9260F}" srcOrd="0" destOrd="0" presId="urn:microsoft.com/office/officeart/2005/8/layout/cycle5"/>
    <dgm:cxn modelId="{BA1E625F-9758-461C-8CAD-752C637D4581}" type="presOf" srcId="{F3F6BB05-81D5-4E03-8B44-9CBE33CD4040}" destId="{9F1E6063-CC61-4ABA-B451-FDF2D4F6FB9F}" srcOrd="0" destOrd="0" presId="urn:microsoft.com/office/officeart/2005/8/layout/cycle5"/>
    <dgm:cxn modelId="{C530DE9C-C155-4CD5-B690-CC66C98F807D}" type="presParOf" srcId="{31A4AB1E-1466-4443-83E9-CC5B19FB41FE}" destId="{9F1E6063-CC61-4ABA-B451-FDF2D4F6FB9F}" srcOrd="0" destOrd="0" presId="urn:microsoft.com/office/officeart/2005/8/layout/cycle5"/>
    <dgm:cxn modelId="{799E2D08-B648-498A-94B4-543939E76D26}" type="presParOf" srcId="{31A4AB1E-1466-4443-83E9-CC5B19FB41FE}" destId="{0B8F841F-9710-41DE-8BC5-BC21C609B2C6}" srcOrd="1" destOrd="0" presId="urn:microsoft.com/office/officeart/2005/8/layout/cycle5"/>
    <dgm:cxn modelId="{09699E8D-F0A7-4E84-9E36-304C4668740F}" type="presParOf" srcId="{31A4AB1E-1466-4443-83E9-CC5B19FB41FE}" destId="{AD48AFB3-C138-492E-B73A-B35A0D9480E7}" srcOrd="2" destOrd="0" presId="urn:microsoft.com/office/officeart/2005/8/layout/cycle5"/>
    <dgm:cxn modelId="{2AC158C8-7CC0-48F9-B8AA-036303E7645D}" type="presParOf" srcId="{31A4AB1E-1466-4443-83E9-CC5B19FB41FE}" destId="{1FBF6FDF-6DFB-4F9F-8BCF-A8ED976EB926}" srcOrd="3" destOrd="0" presId="urn:microsoft.com/office/officeart/2005/8/layout/cycle5"/>
    <dgm:cxn modelId="{4880481F-3BA7-45E5-9B05-E92891757EEF}" type="presParOf" srcId="{31A4AB1E-1466-4443-83E9-CC5B19FB41FE}" destId="{D323CE3A-E0B3-49AA-BD73-0FC4959AE97E}" srcOrd="4" destOrd="0" presId="urn:microsoft.com/office/officeart/2005/8/layout/cycle5"/>
    <dgm:cxn modelId="{7FFFC550-86A7-4408-8283-140B94C5FBCA}" type="presParOf" srcId="{31A4AB1E-1466-4443-83E9-CC5B19FB41FE}" destId="{BBD59B73-1635-4531-92F3-A8236C266970}" srcOrd="5" destOrd="0" presId="urn:microsoft.com/office/officeart/2005/8/layout/cycle5"/>
    <dgm:cxn modelId="{8427F97B-1DAB-4E75-B569-2ABA88255BF9}" type="presParOf" srcId="{31A4AB1E-1466-4443-83E9-CC5B19FB41FE}" destId="{83B27D95-6B26-44BB-A5A4-3627987DD275}" srcOrd="6" destOrd="0" presId="urn:microsoft.com/office/officeart/2005/8/layout/cycle5"/>
    <dgm:cxn modelId="{93152E62-DF75-4F6F-ABD2-AFBCCB5A4B58}" type="presParOf" srcId="{31A4AB1E-1466-4443-83E9-CC5B19FB41FE}" destId="{862FFBA3-F718-42B4-9D47-166A7C310A96}" srcOrd="7" destOrd="0" presId="urn:microsoft.com/office/officeart/2005/8/layout/cycle5"/>
    <dgm:cxn modelId="{FE1012B5-725B-4429-8C07-C95592F7F68C}" type="presParOf" srcId="{31A4AB1E-1466-4443-83E9-CC5B19FB41FE}" destId="{0FC3E0B8-227A-42F6-B316-A15CE5B9260F}" srcOrd="8" destOrd="0" presId="urn:microsoft.com/office/officeart/2005/8/layout/cycle5"/>
    <dgm:cxn modelId="{9E7C37F7-B851-484A-BC74-003A1432F87F}" type="presParOf" srcId="{31A4AB1E-1466-4443-83E9-CC5B19FB41FE}" destId="{50E1FD1F-3F2B-43C5-B155-EDC6F52F9859}" srcOrd="9" destOrd="0" presId="urn:microsoft.com/office/officeart/2005/8/layout/cycle5"/>
    <dgm:cxn modelId="{CE758579-33DD-4907-B257-F76051FCF83B}" type="presParOf" srcId="{31A4AB1E-1466-4443-83E9-CC5B19FB41FE}" destId="{2CFB59F1-E019-4AEE-A440-EA876DB70D85}" srcOrd="10" destOrd="0" presId="urn:microsoft.com/office/officeart/2005/8/layout/cycle5"/>
    <dgm:cxn modelId="{9BB72826-88C5-40C5-AF06-E8B41729FB4A}" type="presParOf" srcId="{31A4AB1E-1466-4443-83E9-CC5B19FB41FE}" destId="{0E14C8A5-616D-45BB-8873-40D07EE8D37C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E06B1A0-832E-453E-AEDD-1E9F70130E52}" type="doc">
      <dgm:prSet loTypeId="urn:microsoft.com/office/officeart/2005/8/layout/hList7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EF8C5175-E535-4FA4-97DA-80EB81662D15}">
      <dgm:prSet phldrT="[Texto]" custT="1"/>
      <dgm:spPr/>
      <dgm:t>
        <a:bodyPr/>
        <a:lstStyle/>
        <a:p>
          <a:pPr algn="ctr"/>
          <a:endParaRPr lang="es-ES" sz="2000" b="1" dirty="0" smtClean="0">
            <a:solidFill>
              <a:srgbClr val="FF0000"/>
            </a:solidFill>
          </a:endParaRPr>
        </a:p>
        <a:p>
          <a:pPr algn="ctr"/>
          <a:r>
            <a:rPr lang="es-ES" sz="2000" b="1" dirty="0" smtClean="0">
              <a:solidFill>
                <a:srgbClr val="FF0000"/>
              </a:solidFill>
            </a:rPr>
            <a:t>Desarrollo de competencias ciudadanas. </a:t>
          </a:r>
          <a:endParaRPr lang="es-ES" sz="2000" b="1" dirty="0">
            <a:solidFill>
              <a:srgbClr val="FF0000"/>
            </a:solidFill>
          </a:endParaRPr>
        </a:p>
      </dgm:t>
    </dgm:pt>
    <dgm:pt modelId="{D240A7B5-C78A-4F53-98E1-4B3AB379593F}" type="parTrans" cxnId="{38320A36-F5EA-4AE7-A1AD-C0CC0171D0CF}">
      <dgm:prSet/>
      <dgm:spPr/>
      <dgm:t>
        <a:bodyPr/>
        <a:lstStyle/>
        <a:p>
          <a:endParaRPr lang="es-ES"/>
        </a:p>
      </dgm:t>
    </dgm:pt>
    <dgm:pt modelId="{FC64D4F5-845A-4821-9CD1-E5D6126A0C22}" type="sibTrans" cxnId="{38320A36-F5EA-4AE7-A1AD-C0CC0171D0CF}">
      <dgm:prSet/>
      <dgm:spPr/>
      <dgm:t>
        <a:bodyPr/>
        <a:lstStyle/>
        <a:p>
          <a:endParaRPr lang="es-ES"/>
        </a:p>
      </dgm:t>
    </dgm:pt>
    <dgm:pt modelId="{08F29944-7726-409A-A3E4-CB1140A4D0DF}">
      <dgm:prSet phldrT="[Texto]" custT="1"/>
      <dgm:spPr/>
      <dgm:t>
        <a:bodyPr/>
        <a:lstStyle/>
        <a:p>
          <a:endParaRPr lang="es-ES" sz="2000" b="1" dirty="0" smtClean="0">
            <a:solidFill>
              <a:srgbClr val="FF0000"/>
            </a:solidFill>
          </a:endParaRPr>
        </a:p>
        <a:p>
          <a:r>
            <a:rPr lang="es-ES" sz="2000" b="1" dirty="0" smtClean="0">
              <a:solidFill>
                <a:srgbClr val="FF0000"/>
              </a:solidFill>
            </a:rPr>
            <a:t>Sexualidad  responsable.</a:t>
          </a:r>
          <a:endParaRPr lang="es-ES" sz="2000" b="1" dirty="0">
            <a:solidFill>
              <a:srgbClr val="FF0000"/>
            </a:solidFill>
          </a:endParaRPr>
        </a:p>
      </dgm:t>
    </dgm:pt>
    <dgm:pt modelId="{C993757E-765C-427D-B190-73FA723B0B0F}" type="parTrans" cxnId="{7E4711D7-39AA-4F61-AE6D-004A170A7D81}">
      <dgm:prSet/>
      <dgm:spPr/>
      <dgm:t>
        <a:bodyPr/>
        <a:lstStyle/>
        <a:p>
          <a:endParaRPr lang="es-ES"/>
        </a:p>
      </dgm:t>
    </dgm:pt>
    <dgm:pt modelId="{09611936-5C70-4DA0-ADB6-5D47B0410156}" type="sibTrans" cxnId="{7E4711D7-39AA-4F61-AE6D-004A170A7D81}">
      <dgm:prSet/>
      <dgm:spPr/>
      <dgm:t>
        <a:bodyPr/>
        <a:lstStyle/>
        <a:p>
          <a:endParaRPr lang="es-ES"/>
        </a:p>
      </dgm:t>
    </dgm:pt>
    <dgm:pt modelId="{5CBFE64B-1BA7-40A1-A338-2884D5191DD3}">
      <dgm:prSet phldrT="[Texto]" custT="1"/>
      <dgm:spPr/>
      <dgm:t>
        <a:bodyPr/>
        <a:lstStyle/>
        <a:p>
          <a:endParaRPr lang="es-ES" sz="2000" b="1" dirty="0" smtClean="0">
            <a:solidFill>
              <a:srgbClr val="FF0000"/>
            </a:solidFill>
          </a:endParaRPr>
        </a:p>
        <a:p>
          <a:r>
            <a:rPr lang="es-ES" sz="2000" b="1" dirty="0" smtClean="0">
              <a:solidFill>
                <a:srgbClr val="FF0000"/>
              </a:solidFill>
            </a:rPr>
            <a:t>Cuidado y conservación del Medio Ambiente: PRAE</a:t>
          </a:r>
          <a:endParaRPr lang="es-ES" sz="2000" b="1" dirty="0">
            <a:solidFill>
              <a:srgbClr val="FF0000"/>
            </a:solidFill>
          </a:endParaRPr>
        </a:p>
      </dgm:t>
    </dgm:pt>
    <dgm:pt modelId="{511D90C3-A268-4465-8A83-43CF1F1B2180}" type="parTrans" cxnId="{1F62C759-55C7-40A4-96AA-C4EEC4748A0D}">
      <dgm:prSet/>
      <dgm:spPr/>
      <dgm:t>
        <a:bodyPr/>
        <a:lstStyle/>
        <a:p>
          <a:endParaRPr lang="es-ES"/>
        </a:p>
      </dgm:t>
    </dgm:pt>
    <dgm:pt modelId="{609C9238-9690-43EE-B826-9AED0DA16024}" type="sibTrans" cxnId="{1F62C759-55C7-40A4-96AA-C4EEC4748A0D}">
      <dgm:prSet/>
      <dgm:spPr/>
      <dgm:t>
        <a:bodyPr/>
        <a:lstStyle/>
        <a:p>
          <a:endParaRPr lang="es-ES"/>
        </a:p>
      </dgm:t>
    </dgm:pt>
    <dgm:pt modelId="{5DF55771-866A-4A39-87EC-64F13E8914CA}">
      <dgm:prSet/>
      <dgm:spPr/>
      <dgm:t>
        <a:bodyPr/>
        <a:lstStyle/>
        <a:p>
          <a:pPr algn="l"/>
          <a:endParaRPr lang="es-ES" sz="2800" dirty="0"/>
        </a:p>
      </dgm:t>
    </dgm:pt>
    <dgm:pt modelId="{FFA67795-E644-43E8-95EB-F8DA7BD83B03}" type="parTrans" cxnId="{FC570226-FE53-4EAE-A738-FAC4BAC35066}">
      <dgm:prSet/>
      <dgm:spPr/>
      <dgm:t>
        <a:bodyPr/>
        <a:lstStyle/>
        <a:p>
          <a:endParaRPr lang="es-ES"/>
        </a:p>
      </dgm:t>
    </dgm:pt>
    <dgm:pt modelId="{58921EF3-BCB8-4030-AB25-08630864B379}" type="sibTrans" cxnId="{FC570226-FE53-4EAE-A738-FAC4BAC35066}">
      <dgm:prSet/>
      <dgm:spPr/>
      <dgm:t>
        <a:bodyPr/>
        <a:lstStyle/>
        <a:p>
          <a:endParaRPr lang="es-ES"/>
        </a:p>
      </dgm:t>
    </dgm:pt>
    <dgm:pt modelId="{A81A74B8-9A66-4B67-8999-8D653D340B8C}">
      <dgm:prSet custT="1"/>
      <dgm:spPr/>
      <dgm:t>
        <a:bodyPr/>
        <a:lstStyle/>
        <a:p>
          <a:r>
            <a:rPr lang="es-ES" sz="1800" b="1" dirty="0" smtClean="0">
              <a:solidFill>
                <a:srgbClr val="FF0000"/>
              </a:solidFill>
            </a:rPr>
            <a:t>Buen empleo del tiempo libre, desarrollo de competencias deportivas, artísticas y culturales.</a:t>
          </a:r>
          <a:endParaRPr lang="es-ES" sz="1800" b="1" dirty="0">
            <a:solidFill>
              <a:srgbClr val="FF0000"/>
            </a:solidFill>
          </a:endParaRPr>
        </a:p>
      </dgm:t>
    </dgm:pt>
    <dgm:pt modelId="{EF1860E6-5C0B-4FA4-A202-6974F667DB85}" type="parTrans" cxnId="{5403DBAA-1AA6-45A1-9E27-FF68251A5AE9}">
      <dgm:prSet/>
      <dgm:spPr/>
      <dgm:t>
        <a:bodyPr/>
        <a:lstStyle/>
        <a:p>
          <a:endParaRPr lang="es-ES"/>
        </a:p>
      </dgm:t>
    </dgm:pt>
    <dgm:pt modelId="{F3FFFD12-055A-4FB2-AD1C-15247C49A565}" type="sibTrans" cxnId="{5403DBAA-1AA6-45A1-9E27-FF68251A5AE9}">
      <dgm:prSet/>
      <dgm:spPr/>
      <dgm:t>
        <a:bodyPr/>
        <a:lstStyle/>
        <a:p>
          <a:endParaRPr lang="es-ES"/>
        </a:p>
      </dgm:t>
    </dgm:pt>
    <dgm:pt modelId="{48744410-FC33-4A93-8397-86EC6FFDA797}" type="pres">
      <dgm:prSet presAssocID="{CE06B1A0-832E-453E-AEDD-1E9F70130E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90D6CB8-FA1C-4485-AFEE-9827D9FE5055}" type="pres">
      <dgm:prSet presAssocID="{CE06B1A0-832E-453E-AEDD-1E9F70130E52}" presName="fgShape" presStyleLbl="fgShp" presStyleIdx="0" presStyleCnt="1" custScaleX="80989" custScaleY="139328" custLinFactNeighborY="20306"/>
      <dgm:spPr/>
      <dgm:t>
        <a:bodyPr/>
        <a:lstStyle/>
        <a:p>
          <a:endParaRPr lang="es-CO"/>
        </a:p>
      </dgm:t>
    </dgm:pt>
    <dgm:pt modelId="{6FB5D794-3A29-47B0-BF9D-A955C076C85A}" type="pres">
      <dgm:prSet presAssocID="{CE06B1A0-832E-453E-AEDD-1E9F70130E52}" presName="linComp" presStyleCnt="0"/>
      <dgm:spPr/>
      <dgm:t>
        <a:bodyPr/>
        <a:lstStyle/>
        <a:p>
          <a:endParaRPr lang="es-CO"/>
        </a:p>
      </dgm:t>
    </dgm:pt>
    <dgm:pt modelId="{13F6A16B-B8EE-4C2B-8B99-AC60956C6855}" type="pres">
      <dgm:prSet presAssocID="{EF8C5175-E535-4FA4-97DA-80EB81662D15}" presName="compNode" presStyleCnt="0"/>
      <dgm:spPr/>
      <dgm:t>
        <a:bodyPr/>
        <a:lstStyle/>
        <a:p>
          <a:endParaRPr lang="es-CO"/>
        </a:p>
      </dgm:t>
    </dgm:pt>
    <dgm:pt modelId="{A0B926C6-CBC4-4370-AAF3-6BA6B464EF2C}" type="pres">
      <dgm:prSet presAssocID="{EF8C5175-E535-4FA4-97DA-80EB81662D15}" presName="bkgdShape" presStyleLbl="node1" presStyleIdx="0" presStyleCnt="4" custScaleX="108783" custLinFactNeighborX="-5257"/>
      <dgm:spPr/>
      <dgm:t>
        <a:bodyPr/>
        <a:lstStyle/>
        <a:p>
          <a:endParaRPr lang="es-ES"/>
        </a:p>
      </dgm:t>
    </dgm:pt>
    <dgm:pt modelId="{EA4D1ABE-4655-4250-8078-C43CEB0A2218}" type="pres">
      <dgm:prSet presAssocID="{EF8C5175-E535-4FA4-97DA-80EB81662D15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F48FC8-27AC-4322-83BB-5E93619E1B0A}" type="pres">
      <dgm:prSet presAssocID="{EF8C5175-E535-4FA4-97DA-80EB81662D15}" presName="invisiNode" presStyleLbl="node1" presStyleIdx="0" presStyleCnt="4"/>
      <dgm:spPr/>
      <dgm:t>
        <a:bodyPr/>
        <a:lstStyle/>
        <a:p>
          <a:endParaRPr lang="es-CO"/>
        </a:p>
      </dgm:t>
    </dgm:pt>
    <dgm:pt modelId="{88596BC1-4CFD-4122-B979-1609693080A7}" type="pres">
      <dgm:prSet presAssocID="{EF8C5175-E535-4FA4-97DA-80EB81662D15}" presName="imagNode" presStyleLbl="fgImgPlace1" presStyleIdx="0" presStyleCnt="4" custFlipVert="0" custFlipHor="1" custScaleX="23757" custScaleY="4225" custLinFactNeighborX="-2564" custLinFactNeighborY="-49943"/>
      <dgm:spPr/>
      <dgm:t>
        <a:bodyPr/>
        <a:lstStyle/>
        <a:p>
          <a:endParaRPr lang="es-CO"/>
        </a:p>
      </dgm:t>
    </dgm:pt>
    <dgm:pt modelId="{5A31CF78-6E3A-461D-9766-7860E94CFB3A}" type="pres">
      <dgm:prSet presAssocID="{FC64D4F5-845A-4821-9CD1-E5D6126A0C2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83023866-7586-45EF-8E4C-0FC5B12E2328}" type="pres">
      <dgm:prSet presAssocID="{A81A74B8-9A66-4B67-8999-8D653D340B8C}" presName="compNode" presStyleCnt="0"/>
      <dgm:spPr/>
      <dgm:t>
        <a:bodyPr/>
        <a:lstStyle/>
        <a:p>
          <a:endParaRPr lang="es-CO"/>
        </a:p>
      </dgm:t>
    </dgm:pt>
    <dgm:pt modelId="{7F5DA04F-8F64-4B3D-B328-D578B2AE03B8}" type="pres">
      <dgm:prSet presAssocID="{A81A74B8-9A66-4B67-8999-8D653D340B8C}" presName="bkgdShape" presStyleLbl="node1" presStyleIdx="1" presStyleCnt="4" custScaleX="105081"/>
      <dgm:spPr/>
      <dgm:t>
        <a:bodyPr/>
        <a:lstStyle/>
        <a:p>
          <a:endParaRPr lang="es-ES"/>
        </a:p>
      </dgm:t>
    </dgm:pt>
    <dgm:pt modelId="{089CFC8D-2A70-4DDA-A586-05E41B6BAD00}" type="pres">
      <dgm:prSet presAssocID="{A81A74B8-9A66-4B67-8999-8D653D340B8C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0D031E-D0C3-49AE-90FE-BB0A2553CE49}" type="pres">
      <dgm:prSet presAssocID="{A81A74B8-9A66-4B67-8999-8D653D340B8C}" presName="invisiNode" presStyleLbl="node1" presStyleIdx="1" presStyleCnt="4"/>
      <dgm:spPr/>
      <dgm:t>
        <a:bodyPr/>
        <a:lstStyle/>
        <a:p>
          <a:endParaRPr lang="es-CO"/>
        </a:p>
      </dgm:t>
    </dgm:pt>
    <dgm:pt modelId="{2AEF74B6-2E75-4AA6-8D5D-B71ABFE6FC0D}" type="pres">
      <dgm:prSet presAssocID="{A81A74B8-9A66-4B67-8999-8D653D340B8C}" presName="imagNode" presStyleLbl="fgImgPlace1" presStyleIdx="1" presStyleCnt="4" custFlipVert="0" custFlipHor="0" custScaleX="20408" custScaleY="3378" custLinFactNeighborX="4070" custLinFactNeighborY="-50366"/>
      <dgm:spPr/>
      <dgm:t>
        <a:bodyPr/>
        <a:lstStyle/>
        <a:p>
          <a:endParaRPr lang="es-CO"/>
        </a:p>
      </dgm:t>
    </dgm:pt>
    <dgm:pt modelId="{4D753AA2-4C32-43DD-94EF-373803382771}" type="pres">
      <dgm:prSet presAssocID="{F3FFFD12-055A-4FB2-AD1C-15247C49A565}" presName="sibTrans" presStyleLbl="sibTrans2D1" presStyleIdx="0" presStyleCnt="0"/>
      <dgm:spPr/>
      <dgm:t>
        <a:bodyPr/>
        <a:lstStyle/>
        <a:p>
          <a:endParaRPr lang="es-ES"/>
        </a:p>
      </dgm:t>
    </dgm:pt>
    <dgm:pt modelId="{85A454A8-8046-4F52-AD2E-4E1A20B47521}" type="pres">
      <dgm:prSet presAssocID="{08F29944-7726-409A-A3E4-CB1140A4D0DF}" presName="compNode" presStyleCnt="0"/>
      <dgm:spPr/>
      <dgm:t>
        <a:bodyPr/>
        <a:lstStyle/>
        <a:p>
          <a:endParaRPr lang="es-CO"/>
        </a:p>
      </dgm:t>
    </dgm:pt>
    <dgm:pt modelId="{E4A2F6C0-DB2A-4CE7-8407-0261B7836C34}" type="pres">
      <dgm:prSet presAssocID="{08F29944-7726-409A-A3E4-CB1140A4D0DF}" presName="bkgdShape" presStyleLbl="node1" presStyleIdx="2" presStyleCnt="4"/>
      <dgm:spPr/>
      <dgm:t>
        <a:bodyPr/>
        <a:lstStyle/>
        <a:p>
          <a:endParaRPr lang="es-ES"/>
        </a:p>
      </dgm:t>
    </dgm:pt>
    <dgm:pt modelId="{FFF0229F-9077-4794-99D5-0D6DD7450F0E}" type="pres">
      <dgm:prSet presAssocID="{08F29944-7726-409A-A3E4-CB1140A4D0DF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8D36CA-4ABC-4B81-9BE6-BF9B9FD6C5E3}" type="pres">
      <dgm:prSet presAssocID="{08F29944-7726-409A-A3E4-CB1140A4D0DF}" presName="invisiNode" presStyleLbl="node1" presStyleIdx="2" presStyleCnt="4"/>
      <dgm:spPr/>
      <dgm:t>
        <a:bodyPr/>
        <a:lstStyle/>
        <a:p>
          <a:endParaRPr lang="es-CO"/>
        </a:p>
      </dgm:t>
    </dgm:pt>
    <dgm:pt modelId="{81783B9D-04A0-4DC3-B3A0-DD9E71AF0478}" type="pres">
      <dgm:prSet presAssocID="{08F29944-7726-409A-A3E4-CB1140A4D0DF}" presName="imagNode" presStyleLbl="fgImgPlace1" presStyleIdx="2" presStyleCnt="4" custFlipVert="1" custFlipHor="1" custScaleX="8091" custScaleY="29619" custLinFactNeighborX="0" custLinFactNeighborY="-63850"/>
      <dgm:spPr/>
      <dgm:t>
        <a:bodyPr/>
        <a:lstStyle/>
        <a:p>
          <a:endParaRPr lang="es-CO"/>
        </a:p>
      </dgm:t>
    </dgm:pt>
    <dgm:pt modelId="{B3A23C9F-6843-4287-99A2-87FEF73212AB}" type="pres">
      <dgm:prSet presAssocID="{09611936-5C70-4DA0-ADB6-5D47B0410156}" presName="sibTrans" presStyleLbl="sibTrans2D1" presStyleIdx="0" presStyleCnt="0"/>
      <dgm:spPr/>
      <dgm:t>
        <a:bodyPr/>
        <a:lstStyle/>
        <a:p>
          <a:endParaRPr lang="es-ES"/>
        </a:p>
      </dgm:t>
    </dgm:pt>
    <dgm:pt modelId="{4401739D-C421-493C-B72A-EE1733764CFB}" type="pres">
      <dgm:prSet presAssocID="{5CBFE64B-1BA7-40A1-A338-2884D5191DD3}" presName="compNode" presStyleCnt="0"/>
      <dgm:spPr/>
      <dgm:t>
        <a:bodyPr/>
        <a:lstStyle/>
        <a:p>
          <a:endParaRPr lang="es-CO"/>
        </a:p>
      </dgm:t>
    </dgm:pt>
    <dgm:pt modelId="{14676496-672B-48AF-88BB-5A9174A9DAFA}" type="pres">
      <dgm:prSet presAssocID="{5CBFE64B-1BA7-40A1-A338-2884D5191DD3}" presName="bkgdShape" presStyleLbl="node1" presStyleIdx="3" presStyleCnt="4"/>
      <dgm:spPr/>
      <dgm:t>
        <a:bodyPr/>
        <a:lstStyle/>
        <a:p>
          <a:endParaRPr lang="es-ES"/>
        </a:p>
      </dgm:t>
    </dgm:pt>
    <dgm:pt modelId="{AFEBF90C-4349-40D1-98F6-A1FE12DF8302}" type="pres">
      <dgm:prSet presAssocID="{5CBFE64B-1BA7-40A1-A338-2884D5191DD3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E00BCB-4E7C-4106-AFEE-215F9B802803}" type="pres">
      <dgm:prSet presAssocID="{5CBFE64B-1BA7-40A1-A338-2884D5191DD3}" presName="invisiNode" presStyleLbl="node1" presStyleIdx="3" presStyleCnt="4"/>
      <dgm:spPr/>
      <dgm:t>
        <a:bodyPr/>
        <a:lstStyle/>
        <a:p>
          <a:endParaRPr lang="es-CO"/>
        </a:p>
      </dgm:t>
    </dgm:pt>
    <dgm:pt modelId="{75E3D0BC-5976-41B2-9F79-D858367F912E}" type="pres">
      <dgm:prSet presAssocID="{5CBFE64B-1BA7-40A1-A338-2884D5191DD3}" presName="imagNode" presStyleLbl="fgImgPlace1" presStyleIdx="3" presStyleCnt="4" custFlipVert="1" custFlipHor="0" custScaleX="3458" custScaleY="18977" custLinFactNeighborY="-47888"/>
      <dgm:spPr/>
      <dgm:t>
        <a:bodyPr/>
        <a:lstStyle/>
        <a:p>
          <a:endParaRPr lang="es-CO"/>
        </a:p>
      </dgm:t>
    </dgm:pt>
  </dgm:ptLst>
  <dgm:cxnLst>
    <dgm:cxn modelId="{F4C489DB-823E-4229-A46B-15C5B41B2AFE}" type="presOf" srcId="{F3FFFD12-055A-4FB2-AD1C-15247C49A565}" destId="{4D753AA2-4C32-43DD-94EF-373803382771}" srcOrd="0" destOrd="0" presId="urn:microsoft.com/office/officeart/2005/8/layout/hList7"/>
    <dgm:cxn modelId="{89818F2C-1D74-406F-A703-1961821DF1BE}" type="presOf" srcId="{EF8C5175-E535-4FA4-97DA-80EB81662D15}" destId="{EA4D1ABE-4655-4250-8078-C43CEB0A2218}" srcOrd="1" destOrd="0" presId="urn:microsoft.com/office/officeart/2005/8/layout/hList7"/>
    <dgm:cxn modelId="{D65E40ED-71EE-41B3-9FC6-A8D10FCA0299}" type="presOf" srcId="{5DF55771-866A-4A39-87EC-64F13E8914CA}" destId="{A0B926C6-CBC4-4370-AAF3-6BA6B464EF2C}" srcOrd="0" destOrd="1" presId="urn:microsoft.com/office/officeart/2005/8/layout/hList7"/>
    <dgm:cxn modelId="{40502394-4C29-4C15-B66C-2AD137739BC5}" type="presOf" srcId="{EF8C5175-E535-4FA4-97DA-80EB81662D15}" destId="{A0B926C6-CBC4-4370-AAF3-6BA6B464EF2C}" srcOrd="0" destOrd="0" presId="urn:microsoft.com/office/officeart/2005/8/layout/hList7"/>
    <dgm:cxn modelId="{77261034-F16C-4C61-A799-C9906CA76447}" type="presOf" srcId="{A81A74B8-9A66-4B67-8999-8D653D340B8C}" destId="{7F5DA04F-8F64-4B3D-B328-D578B2AE03B8}" srcOrd="0" destOrd="0" presId="urn:microsoft.com/office/officeart/2005/8/layout/hList7"/>
    <dgm:cxn modelId="{ACC14878-1BFF-47DF-A4C7-F261E73E8634}" type="presOf" srcId="{5DF55771-866A-4A39-87EC-64F13E8914CA}" destId="{EA4D1ABE-4655-4250-8078-C43CEB0A2218}" srcOrd="1" destOrd="1" presId="urn:microsoft.com/office/officeart/2005/8/layout/hList7"/>
    <dgm:cxn modelId="{D657B2FF-4C41-44DE-B7C9-8807B2006DE9}" type="presOf" srcId="{FC64D4F5-845A-4821-9CD1-E5D6126A0C22}" destId="{5A31CF78-6E3A-461D-9766-7860E94CFB3A}" srcOrd="0" destOrd="0" presId="urn:microsoft.com/office/officeart/2005/8/layout/hList7"/>
    <dgm:cxn modelId="{B3DD428C-97B7-4E60-AF44-80E37A44FDA7}" type="presOf" srcId="{A81A74B8-9A66-4B67-8999-8D653D340B8C}" destId="{089CFC8D-2A70-4DDA-A586-05E41B6BAD00}" srcOrd="1" destOrd="0" presId="urn:microsoft.com/office/officeart/2005/8/layout/hList7"/>
    <dgm:cxn modelId="{E4FDF1C1-2578-4B14-9FFA-5128F10FC526}" type="presOf" srcId="{09611936-5C70-4DA0-ADB6-5D47B0410156}" destId="{B3A23C9F-6843-4287-99A2-87FEF73212AB}" srcOrd="0" destOrd="0" presId="urn:microsoft.com/office/officeart/2005/8/layout/hList7"/>
    <dgm:cxn modelId="{38320A36-F5EA-4AE7-A1AD-C0CC0171D0CF}" srcId="{CE06B1A0-832E-453E-AEDD-1E9F70130E52}" destId="{EF8C5175-E535-4FA4-97DA-80EB81662D15}" srcOrd="0" destOrd="0" parTransId="{D240A7B5-C78A-4F53-98E1-4B3AB379593F}" sibTransId="{FC64D4F5-845A-4821-9CD1-E5D6126A0C22}"/>
    <dgm:cxn modelId="{5403DBAA-1AA6-45A1-9E27-FF68251A5AE9}" srcId="{CE06B1A0-832E-453E-AEDD-1E9F70130E52}" destId="{A81A74B8-9A66-4B67-8999-8D653D340B8C}" srcOrd="1" destOrd="0" parTransId="{EF1860E6-5C0B-4FA4-A202-6974F667DB85}" sibTransId="{F3FFFD12-055A-4FB2-AD1C-15247C49A565}"/>
    <dgm:cxn modelId="{7E4711D7-39AA-4F61-AE6D-004A170A7D81}" srcId="{CE06B1A0-832E-453E-AEDD-1E9F70130E52}" destId="{08F29944-7726-409A-A3E4-CB1140A4D0DF}" srcOrd="2" destOrd="0" parTransId="{C993757E-765C-427D-B190-73FA723B0B0F}" sibTransId="{09611936-5C70-4DA0-ADB6-5D47B0410156}"/>
    <dgm:cxn modelId="{019FC4C3-9D62-4691-8D36-59C883FCA76A}" type="presOf" srcId="{08F29944-7726-409A-A3E4-CB1140A4D0DF}" destId="{E4A2F6C0-DB2A-4CE7-8407-0261B7836C34}" srcOrd="0" destOrd="0" presId="urn:microsoft.com/office/officeart/2005/8/layout/hList7"/>
    <dgm:cxn modelId="{97FFD979-97E0-478F-A985-BF0B2C1A61A8}" type="presOf" srcId="{CE06B1A0-832E-453E-AEDD-1E9F70130E52}" destId="{48744410-FC33-4A93-8397-86EC6FFDA797}" srcOrd="0" destOrd="0" presId="urn:microsoft.com/office/officeart/2005/8/layout/hList7"/>
    <dgm:cxn modelId="{1B116A79-0CA1-4FEE-9095-A2598BC1D7AB}" type="presOf" srcId="{5CBFE64B-1BA7-40A1-A338-2884D5191DD3}" destId="{14676496-672B-48AF-88BB-5A9174A9DAFA}" srcOrd="0" destOrd="0" presId="urn:microsoft.com/office/officeart/2005/8/layout/hList7"/>
    <dgm:cxn modelId="{1F62C759-55C7-40A4-96AA-C4EEC4748A0D}" srcId="{CE06B1A0-832E-453E-AEDD-1E9F70130E52}" destId="{5CBFE64B-1BA7-40A1-A338-2884D5191DD3}" srcOrd="3" destOrd="0" parTransId="{511D90C3-A268-4465-8A83-43CF1F1B2180}" sibTransId="{609C9238-9690-43EE-B826-9AED0DA16024}"/>
    <dgm:cxn modelId="{153AE375-3EE8-428E-A72E-BEB1CDB979F4}" type="presOf" srcId="{5CBFE64B-1BA7-40A1-A338-2884D5191DD3}" destId="{AFEBF90C-4349-40D1-98F6-A1FE12DF8302}" srcOrd="1" destOrd="0" presId="urn:microsoft.com/office/officeart/2005/8/layout/hList7"/>
    <dgm:cxn modelId="{FC570226-FE53-4EAE-A738-FAC4BAC35066}" srcId="{EF8C5175-E535-4FA4-97DA-80EB81662D15}" destId="{5DF55771-866A-4A39-87EC-64F13E8914CA}" srcOrd="0" destOrd="0" parTransId="{FFA67795-E644-43E8-95EB-F8DA7BD83B03}" sibTransId="{58921EF3-BCB8-4030-AB25-08630864B379}"/>
    <dgm:cxn modelId="{7BE2A20A-6499-4A79-8DE3-043A44371F49}" type="presOf" srcId="{08F29944-7726-409A-A3E4-CB1140A4D0DF}" destId="{FFF0229F-9077-4794-99D5-0D6DD7450F0E}" srcOrd="1" destOrd="0" presId="urn:microsoft.com/office/officeart/2005/8/layout/hList7"/>
    <dgm:cxn modelId="{B89EF3ED-5E9F-4488-B963-8E5A7123A358}" type="presParOf" srcId="{48744410-FC33-4A93-8397-86EC6FFDA797}" destId="{090D6CB8-FA1C-4485-AFEE-9827D9FE5055}" srcOrd="0" destOrd="0" presId="urn:microsoft.com/office/officeart/2005/8/layout/hList7"/>
    <dgm:cxn modelId="{55878E6F-B1A8-46A9-88EA-53CE5A739832}" type="presParOf" srcId="{48744410-FC33-4A93-8397-86EC6FFDA797}" destId="{6FB5D794-3A29-47B0-BF9D-A955C076C85A}" srcOrd="1" destOrd="0" presId="urn:microsoft.com/office/officeart/2005/8/layout/hList7"/>
    <dgm:cxn modelId="{818B0C6B-F99C-4653-AEB4-494EA4298341}" type="presParOf" srcId="{6FB5D794-3A29-47B0-BF9D-A955C076C85A}" destId="{13F6A16B-B8EE-4C2B-8B99-AC60956C6855}" srcOrd="0" destOrd="0" presId="urn:microsoft.com/office/officeart/2005/8/layout/hList7"/>
    <dgm:cxn modelId="{80049554-2D15-4BF9-BE90-CAEE023C1145}" type="presParOf" srcId="{13F6A16B-B8EE-4C2B-8B99-AC60956C6855}" destId="{A0B926C6-CBC4-4370-AAF3-6BA6B464EF2C}" srcOrd="0" destOrd="0" presId="urn:microsoft.com/office/officeart/2005/8/layout/hList7"/>
    <dgm:cxn modelId="{5AC86D71-C415-454F-8679-376DAF32D050}" type="presParOf" srcId="{13F6A16B-B8EE-4C2B-8B99-AC60956C6855}" destId="{EA4D1ABE-4655-4250-8078-C43CEB0A2218}" srcOrd="1" destOrd="0" presId="urn:microsoft.com/office/officeart/2005/8/layout/hList7"/>
    <dgm:cxn modelId="{A8866C8B-FFE8-4F4D-8910-F52784BF62E9}" type="presParOf" srcId="{13F6A16B-B8EE-4C2B-8B99-AC60956C6855}" destId="{E7F48FC8-27AC-4322-83BB-5E93619E1B0A}" srcOrd="2" destOrd="0" presId="urn:microsoft.com/office/officeart/2005/8/layout/hList7"/>
    <dgm:cxn modelId="{AA733A05-5164-40E9-8619-7879A00F7A44}" type="presParOf" srcId="{13F6A16B-B8EE-4C2B-8B99-AC60956C6855}" destId="{88596BC1-4CFD-4122-B979-1609693080A7}" srcOrd="3" destOrd="0" presId="urn:microsoft.com/office/officeart/2005/8/layout/hList7"/>
    <dgm:cxn modelId="{21F7672F-9225-4EDE-B704-6CB7019CC2E0}" type="presParOf" srcId="{6FB5D794-3A29-47B0-BF9D-A955C076C85A}" destId="{5A31CF78-6E3A-461D-9766-7860E94CFB3A}" srcOrd="1" destOrd="0" presId="urn:microsoft.com/office/officeart/2005/8/layout/hList7"/>
    <dgm:cxn modelId="{DE9AB71D-6024-442D-A492-19B2E293A6B5}" type="presParOf" srcId="{6FB5D794-3A29-47B0-BF9D-A955C076C85A}" destId="{83023866-7586-45EF-8E4C-0FC5B12E2328}" srcOrd="2" destOrd="0" presId="urn:microsoft.com/office/officeart/2005/8/layout/hList7"/>
    <dgm:cxn modelId="{35396F6A-054D-4113-8A97-1DC0386DD56C}" type="presParOf" srcId="{83023866-7586-45EF-8E4C-0FC5B12E2328}" destId="{7F5DA04F-8F64-4B3D-B328-D578B2AE03B8}" srcOrd="0" destOrd="0" presId="urn:microsoft.com/office/officeart/2005/8/layout/hList7"/>
    <dgm:cxn modelId="{7CFAE523-3E97-434D-8596-903800A1BF53}" type="presParOf" srcId="{83023866-7586-45EF-8E4C-0FC5B12E2328}" destId="{089CFC8D-2A70-4DDA-A586-05E41B6BAD00}" srcOrd="1" destOrd="0" presId="urn:microsoft.com/office/officeart/2005/8/layout/hList7"/>
    <dgm:cxn modelId="{C419C518-C435-4CBD-BCDB-03377562E950}" type="presParOf" srcId="{83023866-7586-45EF-8E4C-0FC5B12E2328}" destId="{130D031E-D0C3-49AE-90FE-BB0A2553CE49}" srcOrd="2" destOrd="0" presId="urn:microsoft.com/office/officeart/2005/8/layout/hList7"/>
    <dgm:cxn modelId="{9B178B6F-BAB6-4934-A1BE-CF51ACEAC695}" type="presParOf" srcId="{83023866-7586-45EF-8E4C-0FC5B12E2328}" destId="{2AEF74B6-2E75-4AA6-8D5D-B71ABFE6FC0D}" srcOrd="3" destOrd="0" presId="urn:microsoft.com/office/officeart/2005/8/layout/hList7"/>
    <dgm:cxn modelId="{FD87A5AB-248E-4DAE-8E19-170A130D16AD}" type="presParOf" srcId="{6FB5D794-3A29-47B0-BF9D-A955C076C85A}" destId="{4D753AA2-4C32-43DD-94EF-373803382771}" srcOrd="3" destOrd="0" presId="urn:microsoft.com/office/officeart/2005/8/layout/hList7"/>
    <dgm:cxn modelId="{208A0732-8A79-4A97-9522-FD80F25CD247}" type="presParOf" srcId="{6FB5D794-3A29-47B0-BF9D-A955C076C85A}" destId="{85A454A8-8046-4F52-AD2E-4E1A20B47521}" srcOrd="4" destOrd="0" presId="urn:microsoft.com/office/officeart/2005/8/layout/hList7"/>
    <dgm:cxn modelId="{83996B59-7A40-4482-85D7-CE0E81D12521}" type="presParOf" srcId="{85A454A8-8046-4F52-AD2E-4E1A20B47521}" destId="{E4A2F6C0-DB2A-4CE7-8407-0261B7836C34}" srcOrd="0" destOrd="0" presId="urn:microsoft.com/office/officeart/2005/8/layout/hList7"/>
    <dgm:cxn modelId="{1B626A2A-4A5F-403A-B087-E491016A7091}" type="presParOf" srcId="{85A454A8-8046-4F52-AD2E-4E1A20B47521}" destId="{FFF0229F-9077-4794-99D5-0D6DD7450F0E}" srcOrd="1" destOrd="0" presId="urn:microsoft.com/office/officeart/2005/8/layout/hList7"/>
    <dgm:cxn modelId="{36782BA7-820E-4F25-86E6-ECE49A78949D}" type="presParOf" srcId="{85A454A8-8046-4F52-AD2E-4E1A20B47521}" destId="{4C8D36CA-4ABC-4B81-9BE6-BF9B9FD6C5E3}" srcOrd="2" destOrd="0" presId="urn:microsoft.com/office/officeart/2005/8/layout/hList7"/>
    <dgm:cxn modelId="{861FC42C-3DEA-4BF0-8C6F-AC37A3D5D213}" type="presParOf" srcId="{85A454A8-8046-4F52-AD2E-4E1A20B47521}" destId="{81783B9D-04A0-4DC3-B3A0-DD9E71AF0478}" srcOrd="3" destOrd="0" presId="urn:microsoft.com/office/officeart/2005/8/layout/hList7"/>
    <dgm:cxn modelId="{95476075-40B7-47BC-948A-62C348744BAB}" type="presParOf" srcId="{6FB5D794-3A29-47B0-BF9D-A955C076C85A}" destId="{B3A23C9F-6843-4287-99A2-87FEF73212AB}" srcOrd="5" destOrd="0" presId="urn:microsoft.com/office/officeart/2005/8/layout/hList7"/>
    <dgm:cxn modelId="{D0D60E33-9F74-4F7F-9319-FC142C87F28F}" type="presParOf" srcId="{6FB5D794-3A29-47B0-BF9D-A955C076C85A}" destId="{4401739D-C421-493C-B72A-EE1733764CFB}" srcOrd="6" destOrd="0" presId="urn:microsoft.com/office/officeart/2005/8/layout/hList7"/>
    <dgm:cxn modelId="{174B980A-2421-44EF-B371-33D7CBBE2C65}" type="presParOf" srcId="{4401739D-C421-493C-B72A-EE1733764CFB}" destId="{14676496-672B-48AF-88BB-5A9174A9DAFA}" srcOrd="0" destOrd="0" presId="urn:microsoft.com/office/officeart/2005/8/layout/hList7"/>
    <dgm:cxn modelId="{2456C944-9572-4E46-9293-CCF3D899EC12}" type="presParOf" srcId="{4401739D-C421-493C-B72A-EE1733764CFB}" destId="{AFEBF90C-4349-40D1-98F6-A1FE12DF8302}" srcOrd="1" destOrd="0" presId="urn:microsoft.com/office/officeart/2005/8/layout/hList7"/>
    <dgm:cxn modelId="{E6AC37A7-E3AD-48E9-8B2C-108A76448442}" type="presParOf" srcId="{4401739D-C421-493C-B72A-EE1733764CFB}" destId="{62E00BCB-4E7C-4106-AFEE-215F9B802803}" srcOrd="2" destOrd="0" presId="urn:microsoft.com/office/officeart/2005/8/layout/hList7"/>
    <dgm:cxn modelId="{06FBD3AB-35DF-48DB-A402-7FAC91989266}" type="presParOf" srcId="{4401739D-C421-493C-B72A-EE1733764CFB}" destId="{75E3D0BC-5976-41B2-9F79-D858367F912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79F1B7-2799-42C4-9C33-4467B7E7E855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F75580DF-03DD-4DC0-9F27-B7E3300E8136}">
      <dgm:prSet phldrT="[Texto]" custT="1"/>
      <dgm:spPr/>
      <dgm:t>
        <a:bodyPr/>
        <a:lstStyle/>
        <a:p>
          <a:r>
            <a:rPr lang="es-ES" sz="1600" b="1" dirty="0" smtClean="0">
              <a:solidFill>
                <a:schemeClr val="tx1"/>
              </a:solidFill>
            </a:rPr>
            <a:t>COMERCIO </a:t>
          </a:r>
        </a:p>
        <a:p>
          <a:r>
            <a:rPr lang="es-ES" sz="1600" b="1" dirty="0" smtClean="0">
              <a:solidFill>
                <a:schemeClr val="tx1"/>
              </a:solidFill>
            </a:rPr>
            <a:t>SENA </a:t>
          </a:r>
          <a:endParaRPr lang="es-ES" sz="1600" b="1" dirty="0">
            <a:solidFill>
              <a:schemeClr val="tx1"/>
            </a:solidFill>
          </a:endParaRPr>
        </a:p>
      </dgm:t>
    </dgm:pt>
    <dgm:pt modelId="{D8930D2F-3947-48BC-8214-340AB45A373F}" type="parTrans" cxnId="{BC3487BC-E2CA-4572-8701-BFCC83540CD0}">
      <dgm:prSet/>
      <dgm:spPr/>
      <dgm:t>
        <a:bodyPr/>
        <a:lstStyle/>
        <a:p>
          <a:endParaRPr lang="es-ES"/>
        </a:p>
      </dgm:t>
    </dgm:pt>
    <dgm:pt modelId="{372B3832-C6FA-4C9F-A9D6-815782B0E52D}" type="sibTrans" cxnId="{BC3487BC-E2CA-4572-8701-BFCC83540CD0}">
      <dgm:prSet/>
      <dgm:spPr/>
      <dgm:t>
        <a:bodyPr/>
        <a:lstStyle/>
        <a:p>
          <a:endParaRPr lang="es-ES"/>
        </a:p>
      </dgm:t>
    </dgm:pt>
    <dgm:pt modelId="{AD945823-5B31-4A44-8955-1CFFC4D04DEC}">
      <dgm:prSet phldrT="[Texto]" custT="1"/>
      <dgm:spPr/>
      <dgm:t>
        <a:bodyPr/>
        <a:lstStyle/>
        <a:p>
          <a:r>
            <a:rPr lang="es-ES" sz="1600" b="1" dirty="0" smtClean="0">
              <a:solidFill>
                <a:schemeClr val="tx1"/>
              </a:solidFill>
            </a:rPr>
            <a:t>ELECTRICIDAD </a:t>
          </a:r>
        </a:p>
        <a:p>
          <a:r>
            <a:rPr lang="es-ES" sz="1600" b="1" dirty="0" smtClean="0">
              <a:solidFill>
                <a:schemeClr val="tx1"/>
              </a:solidFill>
            </a:rPr>
            <a:t>SENA </a:t>
          </a:r>
          <a:endParaRPr lang="es-ES" sz="1600" b="1" dirty="0">
            <a:solidFill>
              <a:schemeClr val="tx1"/>
            </a:solidFill>
          </a:endParaRPr>
        </a:p>
      </dgm:t>
    </dgm:pt>
    <dgm:pt modelId="{FE8FCCA7-20C2-4F35-AACF-1330BCAD2B53}" type="parTrans" cxnId="{BE8E748A-DB40-4BBA-A407-A63C8EE3A583}">
      <dgm:prSet/>
      <dgm:spPr/>
      <dgm:t>
        <a:bodyPr/>
        <a:lstStyle/>
        <a:p>
          <a:endParaRPr lang="es-ES"/>
        </a:p>
      </dgm:t>
    </dgm:pt>
    <dgm:pt modelId="{F05155F2-88E8-4E23-AA09-3F3C9AED35E4}" type="sibTrans" cxnId="{BE8E748A-DB40-4BBA-A407-A63C8EE3A583}">
      <dgm:prSet/>
      <dgm:spPr/>
      <dgm:t>
        <a:bodyPr/>
        <a:lstStyle/>
        <a:p>
          <a:endParaRPr lang="es-ES"/>
        </a:p>
      </dgm:t>
    </dgm:pt>
    <dgm:pt modelId="{95E82ABF-ECCB-45C8-812A-813BB75728B6}">
      <dgm:prSet custT="1"/>
      <dgm:spPr/>
      <dgm:t>
        <a:bodyPr/>
        <a:lstStyle/>
        <a:p>
          <a:r>
            <a:rPr lang="es-ES" sz="1400" b="1" dirty="0" smtClean="0">
              <a:solidFill>
                <a:schemeClr val="tx1"/>
              </a:solidFill>
            </a:rPr>
            <a:t>VENTA DE PRODUCTOS Y SERVICIOS</a:t>
          </a:r>
        </a:p>
        <a:p>
          <a:r>
            <a:rPr lang="es-ES" sz="1400" b="1" dirty="0" smtClean="0">
              <a:solidFill>
                <a:schemeClr val="tx1"/>
              </a:solidFill>
            </a:rPr>
            <a:t>SENA </a:t>
          </a:r>
          <a:endParaRPr lang="es-ES" sz="1400" b="1" dirty="0">
            <a:solidFill>
              <a:schemeClr val="tx1"/>
            </a:solidFill>
          </a:endParaRPr>
        </a:p>
      </dgm:t>
    </dgm:pt>
    <dgm:pt modelId="{5570A2CA-EF63-458B-B623-2BA9D3F0710A}" type="parTrans" cxnId="{14C2DE40-EAD6-417A-B5B2-8C48B699A574}">
      <dgm:prSet/>
      <dgm:spPr/>
      <dgm:t>
        <a:bodyPr/>
        <a:lstStyle/>
        <a:p>
          <a:endParaRPr lang="es-ES"/>
        </a:p>
      </dgm:t>
    </dgm:pt>
    <dgm:pt modelId="{970D4190-4D0F-41EE-A4C6-8438ABDB4292}" type="sibTrans" cxnId="{14C2DE40-EAD6-417A-B5B2-8C48B699A574}">
      <dgm:prSet/>
      <dgm:spPr/>
      <dgm:t>
        <a:bodyPr/>
        <a:lstStyle/>
        <a:p>
          <a:endParaRPr lang="es-ES"/>
        </a:p>
      </dgm:t>
    </dgm:pt>
    <dgm:pt modelId="{5D5D5DEA-AE27-48B2-AB6C-7441397B9655}">
      <dgm:prSet custT="1"/>
      <dgm:spPr/>
      <dgm:t>
        <a:bodyPr/>
        <a:lstStyle/>
        <a:p>
          <a:r>
            <a:rPr lang="es-ES" sz="1400" b="1" dirty="0" smtClean="0">
              <a:solidFill>
                <a:schemeClr val="tx1"/>
              </a:solidFill>
            </a:rPr>
            <a:t>PROGRAMACION WEB </a:t>
          </a:r>
          <a:endParaRPr lang="es-ES" sz="1400" b="1" dirty="0">
            <a:solidFill>
              <a:schemeClr val="tx1"/>
            </a:solidFill>
          </a:endParaRPr>
        </a:p>
      </dgm:t>
    </dgm:pt>
    <dgm:pt modelId="{138FFC5C-C6C9-4102-8A9D-42B009FFAD3F}" type="parTrans" cxnId="{3A6433F6-6A27-47DE-9FB1-D02EACA48CBA}">
      <dgm:prSet/>
      <dgm:spPr/>
      <dgm:t>
        <a:bodyPr/>
        <a:lstStyle/>
        <a:p>
          <a:endParaRPr lang="es-ES"/>
        </a:p>
      </dgm:t>
    </dgm:pt>
    <dgm:pt modelId="{5E14B4A6-6CA1-47EC-940B-644C32458544}" type="sibTrans" cxnId="{3A6433F6-6A27-47DE-9FB1-D02EACA48CBA}">
      <dgm:prSet/>
      <dgm:spPr/>
      <dgm:t>
        <a:bodyPr/>
        <a:lstStyle/>
        <a:p>
          <a:endParaRPr lang="es-ES"/>
        </a:p>
      </dgm:t>
    </dgm:pt>
    <dgm:pt modelId="{86290F86-6EFA-4839-BCF5-2108A688C9D4}" type="pres">
      <dgm:prSet presAssocID="{4279F1B7-2799-42C4-9C33-4467B7E7E85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199A713-CC5C-42A4-9CE8-FEF98A8BA112}" type="pres">
      <dgm:prSet presAssocID="{F75580DF-03DD-4DC0-9F27-B7E3300E813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A490AC-E14C-4770-9C4B-96991A966C0E}" type="pres">
      <dgm:prSet presAssocID="{372B3832-C6FA-4C9F-A9D6-815782B0E52D}" presName="sibTrans" presStyleCnt="0"/>
      <dgm:spPr/>
    </dgm:pt>
    <dgm:pt modelId="{205F0068-D27F-467D-92AF-E46EF25C8CA8}" type="pres">
      <dgm:prSet presAssocID="{AD945823-5B31-4A44-8955-1CFFC4D04DE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2CCE897-69F0-4504-BEEB-D1BD57F2FE50}" type="pres">
      <dgm:prSet presAssocID="{F05155F2-88E8-4E23-AA09-3F3C9AED35E4}" presName="sibTrans" presStyleCnt="0"/>
      <dgm:spPr/>
    </dgm:pt>
    <dgm:pt modelId="{F2BFBB2A-C30D-4193-B37A-5D6150B818B5}" type="pres">
      <dgm:prSet presAssocID="{95E82ABF-ECCB-45C8-812A-813BB75728B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12AB7C-13BC-4615-BA33-90B4AB331632}" type="pres">
      <dgm:prSet presAssocID="{970D4190-4D0F-41EE-A4C6-8438ABDB4292}" presName="sibTrans" presStyleCnt="0"/>
      <dgm:spPr/>
    </dgm:pt>
    <dgm:pt modelId="{BFC3BAC2-4CC8-4D6D-AE20-9F04A38B8680}" type="pres">
      <dgm:prSet presAssocID="{5D5D5DEA-AE27-48B2-AB6C-7441397B965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4C2DE40-EAD6-417A-B5B2-8C48B699A574}" srcId="{4279F1B7-2799-42C4-9C33-4467B7E7E855}" destId="{95E82ABF-ECCB-45C8-812A-813BB75728B6}" srcOrd="2" destOrd="0" parTransId="{5570A2CA-EF63-458B-B623-2BA9D3F0710A}" sibTransId="{970D4190-4D0F-41EE-A4C6-8438ABDB4292}"/>
    <dgm:cxn modelId="{0A10001C-6739-45C0-BCD2-25A312566E0D}" type="presOf" srcId="{5D5D5DEA-AE27-48B2-AB6C-7441397B9655}" destId="{BFC3BAC2-4CC8-4D6D-AE20-9F04A38B8680}" srcOrd="0" destOrd="0" presId="urn:microsoft.com/office/officeart/2005/8/layout/hList6"/>
    <dgm:cxn modelId="{03D1FA4E-4497-4C30-8518-F60DD7A0E975}" type="presOf" srcId="{4279F1B7-2799-42C4-9C33-4467B7E7E855}" destId="{86290F86-6EFA-4839-BCF5-2108A688C9D4}" srcOrd="0" destOrd="0" presId="urn:microsoft.com/office/officeart/2005/8/layout/hList6"/>
    <dgm:cxn modelId="{4F08AD15-C031-4052-B7E7-936CEA35188D}" type="presOf" srcId="{F75580DF-03DD-4DC0-9F27-B7E3300E8136}" destId="{6199A713-CC5C-42A4-9CE8-FEF98A8BA112}" srcOrd="0" destOrd="0" presId="urn:microsoft.com/office/officeart/2005/8/layout/hList6"/>
    <dgm:cxn modelId="{3A6433F6-6A27-47DE-9FB1-D02EACA48CBA}" srcId="{4279F1B7-2799-42C4-9C33-4467B7E7E855}" destId="{5D5D5DEA-AE27-48B2-AB6C-7441397B9655}" srcOrd="3" destOrd="0" parTransId="{138FFC5C-C6C9-4102-8A9D-42B009FFAD3F}" sibTransId="{5E14B4A6-6CA1-47EC-940B-644C32458544}"/>
    <dgm:cxn modelId="{BE8E748A-DB40-4BBA-A407-A63C8EE3A583}" srcId="{4279F1B7-2799-42C4-9C33-4467B7E7E855}" destId="{AD945823-5B31-4A44-8955-1CFFC4D04DEC}" srcOrd="1" destOrd="0" parTransId="{FE8FCCA7-20C2-4F35-AACF-1330BCAD2B53}" sibTransId="{F05155F2-88E8-4E23-AA09-3F3C9AED35E4}"/>
    <dgm:cxn modelId="{90D9469A-4166-4352-B0A5-74E389E22B4B}" type="presOf" srcId="{95E82ABF-ECCB-45C8-812A-813BB75728B6}" destId="{F2BFBB2A-C30D-4193-B37A-5D6150B818B5}" srcOrd="0" destOrd="0" presId="urn:microsoft.com/office/officeart/2005/8/layout/hList6"/>
    <dgm:cxn modelId="{BC3487BC-E2CA-4572-8701-BFCC83540CD0}" srcId="{4279F1B7-2799-42C4-9C33-4467B7E7E855}" destId="{F75580DF-03DD-4DC0-9F27-B7E3300E8136}" srcOrd="0" destOrd="0" parTransId="{D8930D2F-3947-48BC-8214-340AB45A373F}" sibTransId="{372B3832-C6FA-4C9F-A9D6-815782B0E52D}"/>
    <dgm:cxn modelId="{409299DE-87D5-420C-8AC7-2CCBFA96BFE2}" type="presOf" srcId="{AD945823-5B31-4A44-8955-1CFFC4D04DEC}" destId="{205F0068-D27F-467D-92AF-E46EF25C8CA8}" srcOrd="0" destOrd="0" presId="urn:microsoft.com/office/officeart/2005/8/layout/hList6"/>
    <dgm:cxn modelId="{62FE4C24-AFDA-4D1A-8705-325A33B6D6FE}" type="presParOf" srcId="{86290F86-6EFA-4839-BCF5-2108A688C9D4}" destId="{6199A713-CC5C-42A4-9CE8-FEF98A8BA112}" srcOrd="0" destOrd="0" presId="urn:microsoft.com/office/officeart/2005/8/layout/hList6"/>
    <dgm:cxn modelId="{11E68A86-5148-4A4C-8E27-C424E60D79A3}" type="presParOf" srcId="{86290F86-6EFA-4839-BCF5-2108A688C9D4}" destId="{4EA490AC-E14C-4770-9C4B-96991A966C0E}" srcOrd="1" destOrd="0" presId="urn:microsoft.com/office/officeart/2005/8/layout/hList6"/>
    <dgm:cxn modelId="{0EDF6C5D-7423-427D-8285-5EC9652782AF}" type="presParOf" srcId="{86290F86-6EFA-4839-BCF5-2108A688C9D4}" destId="{205F0068-D27F-467D-92AF-E46EF25C8CA8}" srcOrd="2" destOrd="0" presId="urn:microsoft.com/office/officeart/2005/8/layout/hList6"/>
    <dgm:cxn modelId="{C466DDEF-2AD2-452E-AC6D-C31A6B9F06D2}" type="presParOf" srcId="{86290F86-6EFA-4839-BCF5-2108A688C9D4}" destId="{72CCE897-69F0-4504-BEEB-D1BD57F2FE50}" srcOrd="3" destOrd="0" presId="urn:microsoft.com/office/officeart/2005/8/layout/hList6"/>
    <dgm:cxn modelId="{90F22293-42FD-4FB8-B59D-A964F4D0C2ED}" type="presParOf" srcId="{86290F86-6EFA-4839-BCF5-2108A688C9D4}" destId="{F2BFBB2A-C30D-4193-B37A-5D6150B818B5}" srcOrd="4" destOrd="0" presId="urn:microsoft.com/office/officeart/2005/8/layout/hList6"/>
    <dgm:cxn modelId="{7F3FD3DA-72FA-44E7-A38E-81C3D9B24BF2}" type="presParOf" srcId="{86290F86-6EFA-4839-BCF5-2108A688C9D4}" destId="{8A12AB7C-13BC-4615-BA33-90B4AB331632}" srcOrd="5" destOrd="0" presId="urn:microsoft.com/office/officeart/2005/8/layout/hList6"/>
    <dgm:cxn modelId="{1393A26B-66F1-44D3-B53F-7ECA9046BF86}" type="presParOf" srcId="{86290F86-6EFA-4839-BCF5-2108A688C9D4}" destId="{BFC3BAC2-4CC8-4D6D-AE20-9F04A38B8680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B30971-6737-4F0D-A1BC-05A5F92C8AFE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23F106AF-5CA1-4ABF-A2B5-2AB0007CAF34}">
      <dgm:prSet phldrT="[Texto]" custT="1"/>
      <dgm:spPr/>
      <dgm:t>
        <a:bodyPr/>
        <a:lstStyle/>
        <a:p>
          <a:r>
            <a:rPr lang="es-CO" sz="1100" b="1" dirty="0" smtClean="0">
              <a:solidFill>
                <a:schemeClr val="tx1"/>
              </a:solidFill>
            </a:rPr>
            <a:t>MANTENIMIENTO</a:t>
          </a:r>
          <a:endParaRPr lang="es-CO" sz="1100" b="1" dirty="0">
            <a:solidFill>
              <a:schemeClr val="tx1"/>
            </a:solidFill>
          </a:endParaRPr>
        </a:p>
      </dgm:t>
    </dgm:pt>
    <dgm:pt modelId="{13BE3A1A-613A-487F-AE1C-0DDF4DA2B38B}" type="parTrans" cxnId="{BC1791B3-DC25-4A7D-93C5-EACE961A91A0}">
      <dgm:prSet/>
      <dgm:spPr/>
      <dgm:t>
        <a:bodyPr/>
        <a:lstStyle/>
        <a:p>
          <a:endParaRPr lang="es-CO"/>
        </a:p>
      </dgm:t>
    </dgm:pt>
    <dgm:pt modelId="{4DE94ECB-194D-443A-86A2-6210057C723A}" type="sibTrans" cxnId="{BC1791B3-DC25-4A7D-93C5-EACE961A91A0}">
      <dgm:prSet/>
      <dgm:spPr/>
      <dgm:t>
        <a:bodyPr/>
        <a:lstStyle/>
        <a:p>
          <a:endParaRPr lang="es-CO"/>
        </a:p>
      </dgm:t>
    </dgm:pt>
    <dgm:pt modelId="{27635B31-EAD3-404E-861F-BC96559415DF}">
      <dgm:prSet phldrT="[Texto]" custT="1"/>
      <dgm:spPr/>
      <dgm:t>
        <a:bodyPr/>
        <a:lstStyle/>
        <a:p>
          <a:r>
            <a:rPr lang="es-CO" sz="1200" b="1" dirty="0" smtClean="0">
              <a:solidFill>
                <a:schemeClr val="tx1"/>
              </a:solidFill>
            </a:rPr>
            <a:t>ORGANIZACIÓN</a:t>
          </a:r>
          <a:endParaRPr lang="es-CO" sz="1200" b="1" dirty="0">
            <a:solidFill>
              <a:schemeClr val="tx1"/>
            </a:solidFill>
          </a:endParaRPr>
        </a:p>
      </dgm:t>
    </dgm:pt>
    <dgm:pt modelId="{4AC9F817-DF6C-4344-88DB-B8DB6C191F6A}" type="parTrans" cxnId="{BAF4833E-3CCC-4C03-AB4C-87596C5A3BD5}">
      <dgm:prSet/>
      <dgm:spPr/>
      <dgm:t>
        <a:bodyPr/>
        <a:lstStyle/>
        <a:p>
          <a:endParaRPr lang="es-CO"/>
        </a:p>
      </dgm:t>
    </dgm:pt>
    <dgm:pt modelId="{C3C2783C-FFF0-449C-98F7-E3BC5B67D622}" type="sibTrans" cxnId="{BAF4833E-3CCC-4C03-AB4C-87596C5A3BD5}">
      <dgm:prSet/>
      <dgm:spPr/>
      <dgm:t>
        <a:bodyPr/>
        <a:lstStyle/>
        <a:p>
          <a:endParaRPr lang="es-CO"/>
        </a:p>
      </dgm:t>
    </dgm:pt>
    <dgm:pt modelId="{A62CD1E3-4DF9-4157-9501-C7894C498850}">
      <dgm:prSet phldrT="[Texto]" custT="1"/>
      <dgm:spPr/>
      <dgm:t>
        <a:bodyPr/>
        <a:lstStyle/>
        <a:p>
          <a:r>
            <a:rPr lang="es-CO" sz="1200" b="1" dirty="0" smtClean="0">
              <a:solidFill>
                <a:schemeClr val="tx1"/>
              </a:solidFill>
            </a:rPr>
            <a:t>ADECUACIÓN </a:t>
          </a:r>
          <a:endParaRPr lang="es-CO" sz="1200" b="1" dirty="0">
            <a:solidFill>
              <a:schemeClr val="tx1"/>
            </a:solidFill>
          </a:endParaRPr>
        </a:p>
      </dgm:t>
    </dgm:pt>
    <dgm:pt modelId="{AB0F79A3-99D7-46AF-B0CA-20B7C20A182C}" type="parTrans" cxnId="{216535D9-E826-4513-820E-604A6CBFB498}">
      <dgm:prSet/>
      <dgm:spPr/>
      <dgm:t>
        <a:bodyPr/>
        <a:lstStyle/>
        <a:p>
          <a:endParaRPr lang="es-CO"/>
        </a:p>
      </dgm:t>
    </dgm:pt>
    <dgm:pt modelId="{85C29206-06AE-4334-AC95-0AA7B74B1BAF}" type="sibTrans" cxnId="{216535D9-E826-4513-820E-604A6CBFB498}">
      <dgm:prSet/>
      <dgm:spPr/>
      <dgm:t>
        <a:bodyPr/>
        <a:lstStyle/>
        <a:p>
          <a:endParaRPr lang="es-CO"/>
        </a:p>
      </dgm:t>
    </dgm:pt>
    <dgm:pt modelId="{BF06AA3B-2E2A-48F7-80A0-84FA058D1855}">
      <dgm:prSet phldrT="[Texto]" custT="1"/>
      <dgm:spPr/>
      <dgm:t>
        <a:bodyPr/>
        <a:lstStyle/>
        <a:p>
          <a:r>
            <a:rPr lang="es-CO" sz="1200" b="1" dirty="0" smtClean="0">
              <a:solidFill>
                <a:schemeClr val="tx1"/>
              </a:solidFill>
            </a:rPr>
            <a:t>EQUIPAMIENTO</a:t>
          </a:r>
          <a:endParaRPr lang="es-CO" sz="1200" b="1" dirty="0">
            <a:solidFill>
              <a:schemeClr val="tx1"/>
            </a:solidFill>
          </a:endParaRPr>
        </a:p>
      </dgm:t>
    </dgm:pt>
    <dgm:pt modelId="{0277F071-A975-48E6-A4E6-594E8594493D}" type="parTrans" cxnId="{949D5C92-32F2-485B-B76E-5796CB7F41F3}">
      <dgm:prSet/>
      <dgm:spPr/>
      <dgm:t>
        <a:bodyPr/>
        <a:lstStyle/>
        <a:p>
          <a:endParaRPr lang="es-CO"/>
        </a:p>
      </dgm:t>
    </dgm:pt>
    <dgm:pt modelId="{0D6B85A1-579C-4E58-8830-05EE0F6E966F}" type="sibTrans" cxnId="{949D5C92-32F2-485B-B76E-5796CB7F41F3}">
      <dgm:prSet/>
      <dgm:spPr/>
      <dgm:t>
        <a:bodyPr/>
        <a:lstStyle/>
        <a:p>
          <a:endParaRPr lang="es-CO"/>
        </a:p>
      </dgm:t>
    </dgm:pt>
    <dgm:pt modelId="{98376C4A-7DBD-4B15-BD8A-7208C139EF6C}" type="pres">
      <dgm:prSet presAssocID="{60B30971-6737-4F0D-A1BC-05A5F92C8AF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D70874B-CB8E-4C27-8B61-75871C825DBB}" type="pres">
      <dgm:prSet presAssocID="{23F106AF-5CA1-4ABF-A2B5-2AB0007CAF34}" presName="node" presStyleLbl="node1" presStyleIdx="0" presStyleCnt="4" custScaleX="123950" custScaleY="12933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8809BD5-219A-493E-B0E0-B0B5E547A482}" type="pres">
      <dgm:prSet presAssocID="{4DE94ECB-194D-443A-86A2-6210057C723A}" presName="sibTrans" presStyleLbl="sibTrans2D1" presStyleIdx="0" presStyleCnt="4"/>
      <dgm:spPr/>
      <dgm:t>
        <a:bodyPr/>
        <a:lstStyle/>
        <a:p>
          <a:endParaRPr lang="es-CO"/>
        </a:p>
      </dgm:t>
    </dgm:pt>
    <dgm:pt modelId="{F9ED7D58-03E0-4526-9106-36F044220545}" type="pres">
      <dgm:prSet presAssocID="{4DE94ECB-194D-443A-86A2-6210057C723A}" presName="connectorText" presStyleLbl="sibTrans2D1" presStyleIdx="0" presStyleCnt="4"/>
      <dgm:spPr/>
      <dgm:t>
        <a:bodyPr/>
        <a:lstStyle/>
        <a:p>
          <a:endParaRPr lang="es-CO"/>
        </a:p>
      </dgm:t>
    </dgm:pt>
    <dgm:pt modelId="{ADEA68A7-2C37-4243-9808-996183128842}" type="pres">
      <dgm:prSet presAssocID="{27635B31-EAD3-404E-861F-BC96559415DF}" presName="node" presStyleLbl="node1" presStyleIdx="1" presStyleCnt="4" custScaleX="127132" custScaleY="12537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8373AD1-CDF7-4A8F-A7E4-0B4470D44F25}" type="pres">
      <dgm:prSet presAssocID="{C3C2783C-FFF0-449C-98F7-E3BC5B67D622}" presName="sibTrans" presStyleLbl="sibTrans2D1" presStyleIdx="1" presStyleCnt="4"/>
      <dgm:spPr/>
      <dgm:t>
        <a:bodyPr/>
        <a:lstStyle/>
        <a:p>
          <a:endParaRPr lang="es-CO"/>
        </a:p>
      </dgm:t>
    </dgm:pt>
    <dgm:pt modelId="{9EB52C76-DFAD-4AEF-BD45-1123A19A4CBF}" type="pres">
      <dgm:prSet presAssocID="{C3C2783C-FFF0-449C-98F7-E3BC5B67D622}" presName="connectorText" presStyleLbl="sibTrans2D1" presStyleIdx="1" presStyleCnt="4"/>
      <dgm:spPr/>
      <dgm:t>
        <a:bodyPr/>
        <a:lstStyle/>
        <a:p>
          <a:endParaRPr lang="es-CO"/>
        </a:p>
      </dgm:t>
    </dgm:pt>
    <dgm:pt modelId="{235DB45B-795C-424E-A5A4-D30694E1DDFF}" type="pres">
      <dgm:prSet presAssocID="{A62CD1E3-4DF9-4157-9501-C7894C498850}" presName="node" presStyleLbl="node1" presStyleIdx="2" presStyleCnt="4" custScaleX="122621" custScaleY="11921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9BDEA43-A559-49CD-A89D-157DA3D8E712}" type="pres">
      <dgm:prSet presAssocID="{85C29206-06AE-4334-AC95-0AA7B74B1BAF}" presName="sibTrans" presStyleLbl="sibTrans2D1" presStyleIdx="2" presStyleCnt="4"/>
      <dgm:spPr/>
      <dgm:t>
        <a:bodyPr/>
        <a:lstStyle/>
        <a:p>
          <a:endParaRPr lang="es-CO"/>
        </a:p>
      </dgm:t>
    </dgm:pt>
    <dgm:pt modelId="{7F7670EF-D608-42B1-9612-AA252FE05AB4}" type="pres">
      <dgm:prSet presAssocID="{85C29206-06AE-4334-AC95-0AA7B74B1BAF}" presName="connectorText" presStyleLbl="sibTrans2D1" presStyleIdx="2" presStyleCnt="4"/>
      <dgm:spPr/>
      <dgm:t>
        <a:bodyPr/>
        <a:lstStyle/>
        <a:p>
          <a:endParaRPr lang="es-CO"/>
        </a:p>
      </dgm:t>
    </dgm:pt>
    <dgm:pt modelId="{127A10ED-EF46-41CC-9531-8E121342D953}" type="pres">
      <dgm:prSet presAssocID="{BF06AA3B-2E2A-48F7-80A0-84FA058D1855}" presName="node" presStyleLbl="node1" presStyleIdx="3" presStyleCnt="4" custScaleX="118885" custScaleY="11460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7FAAE61-7BA7-42FE-AEF5-5F346A3FD1CD}" type="pres">
      <dgm:prSet presAssocID="{0D6B85A1-579C-4E58-8830-05EE0F6E966F}" presName="sibTrans" presStyleLbl="sibTrans2D1" presStyleIdx="3" presStyleCnt="4"/>
      <dgm:spPr/>
      <dgm:t>
        <a:bodyPr/>
        <a:lstStyle/>
        <a:p>
          <a:endParaRPr lang="es-CO"/>
        </a:p>
      </dgm:t>
    </dgm:pt>
    <dgm:pt modelId="{8479DC42-05BF-4C91-A8C0-F85747BB2C75}" type="pres">
      <dgm:prSet presAssocID="{0D6B85A1-579C-4E58-8830-05EE0F6E966F}" presName="connectorText" presStyleLbl="sibTrans2D1" presStyleIdx="3" presStyleCnt="4"/>
      <dgm:spPr/>
      <dgm:t>
        <a:bodyPr/>
        <a:lstStyle/>
        <a:p>
          <a:endParaRPr lang="es-CO"/>
        </a:p>
      </dgm:t>
    </dgm:pt>
  </dgm:ptLst>
  <dgm:cxnLst>
    <dgm:cxn modelId="{6123C6E3-A780-4047-92F1-4589F1ABEF34}" type="presOf" srcId="{A62CD1E3-4DF9-4157-9501-C7894C498850}" destId="{235DB45B-795C-424E-A5A4-D30694E1DDFF}" srcOrd="0" destOrd="0" presId="urn:microsoft.com/office/officeart/2005/8/layout/cycle2"/>
    <dgm:cxn modelId="{BAF4833E-3CCC-4C03-AB4C-87596C5A3BD5}" srcId="{60B30971-6737-4F0D-A1BC-05A5F92C8AFE}" destId="{27635B31-EAD3-404E-861F-BC96559415DF}" srcOrd="1" destOrd="0" parTransId="{4AC9F817-DF6C-4344-88DB-B8DB6C191F6A}" sibTransId="{C3C2783C-FFF0-449C-98F7-E3BC5B67D622}"/>
    <dgm:cxn modelId="{BC1791B3-DC25-4A7D-93C5-EACE961A91A0}" srcId="{60B30971-6737-4F0D-A1BC-05A5F92C8AFE}" destId="{23F106AF-5CA1-4ABF-A2B5-2AB0007CAF34}" srcOrd="0" destOrd="0" parTransId="{13BE3A1A-613A-487F-AE1C-0DDF4DA2B38B}" sibTransId="{4DE94ECB-194D-443A-86A2-6210057C723A}"/>
    <dgm:cxn modelId="{15890F09-B1C6-4716-B12F-C22617F12A10}" type="presOf" srcId="{85C29206-06AE-4334-AC95-0AA7B74B1BAF}" destId="{99BDEA43-A559-49CD-A89D-157DA3D8E712}" srcOrd="0" destOrd="0" presId="urn:microsoft.com/office/officeart/2005/8/layout/cycle2"/>
    <dgm:cxn modelId="{120FEBB2-50BD-4608-8AF4-CCC9EB237FA6}" type="presOf" srcId="{C3C2783C-FFF0-449C-98F7-E3BC5B67D622}" destId="{68373AD1-CDF7-4A8F-A7E4-0B4470D44F25}" srcOrd="0" destOrd="0" presId="urn:microsoft.com/office/officeart/2005/8/layout/cycle2"/>
    <dgm:cxn modelId="{82EB02A3-FF30-4860-A6E2-DB6E8D2906BC}" type="presOf" srcId="{0D6B85A1-579C-4E58-8830-05EE0F6E966F}" destId="{A7FAAE61-7BA7-42FE-AEF5-5F346A3FD1CD}" srcOrd="0" destOrd="0" presId="urn:microsoft.com/office/officeart/2005/8/layout/cycle2"/>
    <dgm:cxn modelId="{216535D9-E826-4513-820E-604A6CBFB498}" srcId="{60B30971-6737-4F0D-A1BC-05A5F92C8AFE}" destId="{A62CD1E3-4DF9-4157-9501-C7894C498850}" srcOrd="2" destOrd="0" parTransId="{AB0F79A3-99D7-46AF-B0CA-20B7C20A182C}" sibTransId="{85C29206-06AE-4334-AC95-0AA7B74B1BAF}"/>
    <dgm:cxn modelId="{395BFAB0-B092-49A8-8B3E-C044F9435478}" type="presOf" srcId="{0D6B85A1-579C-4E58-8830-05EE0F6E966F}" destId="{8479DC42-05BF-4C91-A8C0-F85747BB2C75}" srcOrd="1" destOrd="0" presId="urn:microsoft.com/office/officeart/2005/8/layout/cycle2"/>
    <dgm:cxn modelId="{C69C1783-7DEA-4B05-88E6-61B81C9A9C4D}" type="presOf" srcId="{4DE94ECB-194D-443A-86A2-6210057C723A}" destId="{68809BD5-219A-493E-B0E0-B0B5E547A482}" srcOrd="0" destOrd="0" presId="urn:microsoft.com/office/officeart/2005/8/layout/cycle2"/>
    <dgm:cxn modelId="{2D2349C8-C3E3-4C4C-9DE2-76C63E198E16}" type="presOf" srcId="{27635B31-EAD3-404E-861F-BC96559415DF}" destId="{ADEA68A7-2C37-4243-9808-996183128842}" srcOrd="0" destOrd="0" presId="urn:microsoft.com/office/officeart/2005/8/layout/cycle2"/>
    <dgm:cxn modelId="{CC200A91-F435-4BD4-A64E-1F4F36B83D7C}" type="presOf" srcId="{23F106AF-5CA1-4ABF-A2B5-2AB0007CAF34}" destId="{6D70874B-CB8E-4C27-8B61-75871C825DBB}" srcOrd="0" destOrd="0" presId="urn:microsoft.com/office/officeart/2005/8/layout/cycle2"/>
    <dgm:cxn modelId="{949D5C92-32F2-485B-B76E-5796CB7F41F3}" srcId="{60B30971-6737-4F0D-A1BC-05A5F92C8AFE}" destId="{BF06AA3B-2E2A-48F7-80A0-84FA058D1855}" srcOrd="3" destOrd="0" parTransId="{0277F071-A975-48E6-A4E6-594E8594493D}" sibTransId="{0D6B85A1-579C-4E58-8830-05EE0F6E966F}"/>
    <dgm:cxn modelId="{8EAE5D09-76C5-4E75-86B3-DB2A9237D920}" type="presOf" srcId="{60B30971-6737-4F0D-A1BC-05A5F92C8AFE}" destId="{98376C4A-7DBD-4B15-BD8A-7208C139EF6C}" srcOrd="0" destOrd="0" presId="urn:microsoft.com/office/officeart/2005/8/layout/cycle2"/>
    <dgm:cxn modelId="{AF0400EC-3626-49F4-8792-51678A53A113}" type="presOf" srcId="{BF06AA3B-2E2A-48F7-80A0-84FA058D1855}" destId="{127A10ED-EF46-41CC-9531-8E121342D953}" srcOrd="0" destOrd="0" presId="urn:microsoft.com/office/officeart/2005/8/layout/cycle2"/>
    <dgm:cxn modelId="{223FBCCF-7AE2-451C-8D5C-AA2D50F1B983}" type="presOf" srcId="{C3C2783C-FFF0-449C-98F7-E3BC5B67D622}" destId="{9EB52C76-DFAD-4AEF-BD45-1123A19A4CBF}" srcOrd="1" destOrd="0" presId="urn:microsoft.com/office/officeart/2005/8/layout/cycle2"/>
    <dgm:cxn modelId="{6888F6BB-1950-4BB0-B407-0D50EA37676C}" type="presOf" srcId="{85C29206-06AE-4334-AC95-0AA7B74B1BAF}" destId="{7F7670EF-D608-42B1-9612-AA252FE05AB4}" srcOrd="1" destOrd="0" presId="urn:microsoft.com/office/officeart/2005/8/layout/cycle2"/>
    <dgm:cxn modelId="{E0EF7D55-AB70-47E5-9A4A-DCC8816238D1}" type="presOf" srcId="{4DE94ECB-194D-443A-86A2-6210057C723A}" destId="{F9ED7D58-03E0-4526-9106-36F044220545}" srcOrd="1" destOrd="0" presId="urn:microsoft.com/office/officeart/2005/8/layout/cycle2"/>
    <dgm:cxn modelId="{06CD97E5-ECAF-487E-BBFC-D901CD4EE3CD}" type="presParOf" srcId="{98376C4A-7DBD-4B15-BD8A-7208C139EF6C}" destId="{6D70874B-CB8E-4C27-8B61-75871C825DBB}" srcOrd="0" destOrd="0" presId="urn:microsoft.com/office/officeart/2005/8/layout/cycle2"/>
    <dgm:cxn modelId="{BA40361E-A35D-4ADD-904D-A76FDC79C498}" type="presParOf" srcId="{98376C4A-7DBD-4B15-BD8A-7208C139EF6C}" destId="{68809BD5-219A-493E-B0E0-B0B5E547A482}" srcOrd="1" destOrd="0" presId="urn:microsoft.com/office/officeart/2005/8/layout/cycle2"/>
    <dgm:cxn modelId="{E4E7443C-DED7-48D2-A509-B31E181F0697}" type="presParOf" srcId="{68809BD5-219A-493E-B0E0-B0B5E547A482}" destId="{F9ED7D58-03E0-4526-9106-36F044220545}" srcOrd="0" destOrd="0" presId="urn:microsoft.com/office/officeart/2005/8/layout/cycle2"/>
    <dgm:cxn modelId="{FC4CF8D5-4096-41EB-9A74-B8ED98C63E7C}" type="presParOf" srcId="{98376C4A-7DBD-4B15-BD8A-7208C139EF6C}" destId="{ADEA68A7-2C37-4243-9808-996183128842}" srcOrd="2" destOrd="0" presId="urn:microsoft.com/office/officeart/2005/8/layout/cycle2"/>
    <dgm:cxn modelId="{FE5B3A68-1EA7-44E7-AAF7-B56DD7CC14C8}" type="presParOf" srcId="{98376C4A-7DBD-4B15-BD8A-7208C139EF6C}" destId="{68373AD1-CDF7-4A8F-A7E4-0B4470D44F25}" srcOrd="3" destOrd="0" presId="urn:microsoft.com/office/officeart/2005/8/layout/cycle2"/>
    <dgm:cxn modelId="{712671FF-EB50-4556-94C0-99FC369FE1DB}" type="presParOf" srcId="{68373AD1-CDF7-4A8F-A7E4-0B4470D44F25}" destId="{9EB52C76-DFAD-4AEF-BD45-1123A19A4CBF}" srcOrd="0" destOrd="0" presId="urn:microsoft.com/office/officeart/2005/8/layout/cycle2"/>
    <dgm:cxn modelId="{010B9EC9-7B73-45E0-BE2E-94C16CCF7A59}" type="presParOf" srcId="{98376C4A-7DBD-4B15-BD8A-7208C139EF6C}" destId="{235DB45B-795C-424E-A5A4-D30694E1DDFF}" srcOrd="4" destOrd="0" presId="urn:microsoft.com/office/officeart/2005/8/layout/cycle2"/>
    <dgm:cxn modelId="{302CF389-ACD6-4630-A650-153118DF7105}" type="presParOf" srcId="{98376C4A-7DBD-4B15-BD8A-7208C139EF6C}" destId="{99BDEA43-A559-49CD-A89D-157DA3D8E712}" srcOrd="5" destOrd="0" presId="urn:microsoft.com/office/officeart/2005/8/layout/cycle2"/>
    <dgm:cxn modelId="{6413AE87-FB71-4F8D-9825-767301D07711}" type="presParOf" srcId="{99BDEA43-A559-49CD-A89D-157DA3D8E712}" destId="{7F7670EF-D608-42B1-9612-AA252FE05AB4}" srcOrd="0" destOrd="0" presId="urn:microsoft.com/office/officeart/2005/8/layout/cycle2"/>
    <dgm:cxn modelId="{D2177145-35C9-4EE5-9080-5ABC4AD222CA}" type="presParOf" srcId="{98376C4A-7DBD-4B15-BD8A-7208C139EF6C}" destId="{127A10ED-EF46-41CC-9531-8E121342D953}" srcOrd="6" destOrd="0" presId="urn:microsoft.com/office/officeart/2005/8/layout/cycle2"/>
    <dgm:cxn modelId="{9DF9032F-28F4-40ED-9560-2B445488E657}" type="presParOf" srcId="{98376C4A-7DBD-4B15-BD8A-7208C139EF6C}" destId="{A7FAAE61-7BA7-42FE-AEF5-5F346A3FD1CD}" srcOrd="7" destOrd="0" presId="urn:microsoft.com/office/officeart/2005/8/layout/cycle2"/>
    <dgm:cxn modelId="{C23F32C8-D6EB-48F8-8997-F1D5CE4036B1}" type="presParOf" srcId="{A7FAAE61-7BA7-42FE-AEF5-5F346A3FD1CD}" destId="{8479DC42-05BF-4C91-A8C0-F85747BB2C7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923F71-7DCB-4E04-B5CC-0B748B98F8A1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3C0E2F5-AA7E-452D-9BFB-A6EFD8ED08A1}">
      <dgm:prSet phldrT="[Texto]" custT="1"/>
      <dgm:spPr/>
      <dgm:t>
        <a:bodyPr/>
        <a:lstStyle/>
        <a:p>
          <a:pPr algn="ctr"/>
          <a:r>
            <a:rPr lang="es-CO" sz="3200" dirty="0" smtClean="0">
              <a:solidFill>
                <a:schemeClr val="tx1">
                  <a:lumMod val="95000"/>
                  <a:lumOff val="5000"/>
                </a:schemeClr>
              </a:solidFill>
            </a:rPr>
            <a:t>Parque infantil </a:t>
          </a:r>
          <a:endParaRPr lang="es-CO" sz="32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702E12B-D7F7-4EC1-BD42-DAC7876C6500}" type="parTrans" cxnId="{1E154419-CB24-46CC-AE6D-C1A9DC504326}">
      <dgm:prSet/>
      <dgm:spPr/>
      <dgm:t>
        <a:bodyPr/>
        <a:lstStyle/>
        <a:p>
          <a:endParaRPr lang="es-CO"/>
        </a:p>
      </dgm:t>
    </dgm:pt>
    <dgm:pt modelId="{4D0C9478-F03E-4AD9-9D9B-861E02C3D88C}" type="sibTrans" cxnId="{1E154419-CB24-46CC-AE6D-C1A9DC504326}">
      <dgm:prSet/>
      <dgm:spPr/>
      <dgm:t>
        <a:bodyPr/>
        <a:lstStyle/>
        <a:p>
          <a:endParaRPr lang="es-CO"/>
        </a:p>
      </dgm:t>
    </dgm:pt>
    <dgm:pt modelId="{27814D01-63CF-47A9-9C50-A242730F2F05}">
      <dgm:prSet phldrT="[Texto]" custT="1"/>
      <dgm:spPr/>
      <dgm:t>
        <a:bodyPr/>
        <a:lstStyle/>
        <a:p>
          <a:pPr algn="ctr"/>
          <a:r>
            <a:rPr lang="es-CO" sz="3200" dirty="0" smtClean="0">
              <a:solidFill>
                <a:schemeClr val="tx1">
                  <a:lumMod val="95000"/>
                  <a:lumOff val="5000"/>
                </a:schemeClr>
              </a:solidFill>
            </a:rPr>
            <a:t>Reparación techos Punto Vive Digital Plus  </a:t>
          </a:r>
          <a:endParaRPr lang="es-CO" sz="32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EF76A1E-3A55-48B7-9F16-CBB65571B0E7}" type="parTrans" cxnId="{681B83FB-1426-4AC0-848A-B652B3F1C37A}">
      <dgm:prSet/>
      <dgm:spPr/>
      <dgm:t>
        <a:bodyPr/>
        <a:lstStyle/>
        <a:p>
          <a:endParaRPr lang="es-CO"/>
        </a:p>
      </dgm:t>
    </dgm:pt>
    <dgm:pt modelId="{DE5A5343-38E9-416E-88C8-9C82F194997D}" type="sibTrans" cxnId="{681B83FB-1426-4AC0-848A-B652B3F1C37A}">
      <dgm:prSet/>
      <dgm:spPr/>
      <dgm:t>
        <a:bodyPr/>
        <a:lstStyle/>
        <a:p>
          <a:endParaRPr lang="es-CO"/>
        </a:p>
      </dgm:t>
    </dgm:pt>
    <dgm:pt modelId="{EE70E391-9176-4425-9735-BDE0C93FA5AA}">
      <dgm:prSet phldrT="[Texto]" custT="1"/>
      <dgm:spPr/>
      <dgm:t>
        <a:bodyPr/>
        <a:lstStyle/>
        <a:p>
          <a:pPr algn="ctr"/>
          <a:r>
            <a:rPr lang="es-CO" sz="3200" dirty="0" smtClean="0">
              <a:solidFill>
                <a:schemeClr val="tx1">
                  <a:lumMod val="95000"/>
                  <a:lumOff val="5000"/>
                </a:schemeClr>
              </a:solidFill>
            </a:rPr>
            <a:t>Circuito de cámaras de vigilancia.</a:t>
          </a:r>
          <a:endParaRPr lang="es-CO" sz="32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45557E1-23D7-4564-9CF9-4F6841917780}" type="parTrans" cxnId="{A4AF4673-DEB8-4123-A097-46585BD06F7E}">
      <dgm:prSet/>
      <dgm:spPr/>
      <dgm:t>
        <a:bodyPr/>
        <a:lstStyle/>
        <a:p>
          <a:endParaRPr lang="es-CO"/>
        </a:p>
      </dgm:t>
    </dgm:pt>
    <dgm:pt modelId="{F2708E2A-5621-4C67-81A4-5D366F3F7C49}" type="sibTrans" cxnId="{A4AF4673-DEB8-4123-A097-46585BD06F7E}">
      <dgm:prSet/>
      <dgm:spPr/>
      <dgm:t>
        <a:bodyPr/>
        <a:lstStyle/>
        <a:p>
          <a:endParaRPr lang="es-CO"/>
        </a:p>
      </dgm:t>
    </dgm:pt>
    <dgm:pt modelId="{59728413-0516-4DB7-8F35-CEAC22742A29}" type="pres">
      <dgm:prSet presAssocID="{F9923F71-7DCB-4E04-B5CC-0B748B98F8A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0E2E0340-58D3-4E8A-A096-FD6451145C3E}" type="pres">
      <dgm:prSet presAssocID="{43C0E2F5-AA7E-452D-9BFB-A6EFD8ED08A1}" presName="comp" presStyleCnt="0"/>
      <dgm:spPr/>
    </dgm:pt>
    <dgm:pt modelId="{5AD4C7C5-ED3E-4683-B6F0-FC201520E663}" type="pres">
      <dgm:prSet presAssocID="{43C0E2F5-AA7E-452D-9BFB-A6EFD8ED08A1}" presName="box" presStyleLbl="node1" presStyleIdx="0" presStyleCnt="3"/>
      <dgm:spPr/>
      <dgm:t>
        <a:bodyPr/>
        <a:lstStyle/>
        <a:p>
          <a:endParaRPr lang="es-CO"/>
        </a:p>
      </dgm:t>
    </dgm:pt>
    <dgm:pt modelId="{CE0A7388-9898-479F-8CD9-55E99CB59CF9}" type="pres">
      <dgm:prSet presAssocID="{43C0E2F5-AA7E-452D-9BFB-A6EFD8ED08A1}" presName="img" presStyleLbl="fgImgPlace1" presStyleIdx="0" presStyleCnt="3" custScaleX="146875" custScaleY="114969" custLinFactNeighborX="-22" custLinFactNeighborY="246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A28FBBC-1C85-485A-8E6D-5D0791F882B5}" type="pres">
      <dgm:prSet presAssocID="{43C0E2F5-AA7E-452D-9BFB-A6EFD8ED08A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AF69083-A5A2-4D08-8D7B-7214D4C832FB}" type="pres">
      <dgm:prSet presAssocID="{4D0C9478-F03E-4AD9-9D9B-861E02C3D88C}" presName="spacer" presStyleCnt="0"/>
      <dgm:spPr/>
    </dgm:pt>
    <dgm:pt modelId="{9A83EB69-EFCB-4F1C-AAE7-8DBC5869C849}" type="pres">
      <dgm:prSet presAssocID="{27814D01-63CF-47A9-9C50-A242730F2F05}" presName="comp" presStyleCnt="0"/>
      <dgm:spPr/>
    </dgm:pt>
    <dgm:pt modelId="{E8815797-434B-4037-B6FE-0A8E3239B8C4}" type="pres">
      <dgm:prSet presAssocID="{27814D01-63CF-47A9-9C50-A242730F2F05}" presName="box" presStyleLbl="node1" presStyleIdx="1" presStyleCnt="3"/>
      <dgm:spPr/>
      <dgm:t>
        <a:bodyPr/>
        <a:lstStyle/>
        <a:p>
          <a:endParaRPr lang="es-CO"/>
        </a:p>
      </dgm:t>
    </dgm:pt>
    <dgm:pt modelId="{66EA49C4-BD8B-4416-A7BC-9EEFA3BCF212}" type="pres">
      <dgm:prSet presAssocID="{27814D01-63CF-47A9-9C50-A242730F2F05}" presName="img" presStyleLbl="fgImgPlace1" presStyleIdx="1" presStyleCnt="3" custScaleX="149143" custScaleY="128997" custLinFactNeighborX="-856" custLinFactNeighborY="172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8089FD-330B-4B40-8A16-DD41D919C34C}" type="pres">
      <dgm:prSet presAssocID="{27814D01-63CF-47A9-9C50-A242730F2F0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B86F3A4-1BCA-443B-A464-25E52C5C9ADD}" type="pres">
      <dgm:prSet presAssocID="{DE5A5343-38E9-416E-88C8-9C82F194997D}" presName="spacer" presStyleCnt="0"/>
      <dgm:spPr/>
    </dgm:pt>
    <dgm:pt modelId="{80C0C7A0-0E90-412D-B564-B3E5F540AEBF}" type="pres">
      <dgm:prSet presAssocID="{EE70E391-9176-4425-9735-BDE0C93FA5AA}" presName="comp" presStyleCnt="0"/>
      <dgm:spPr/>
    </dgm:pt>
    <dgm:pt modelId="{6FB4913A-B9DB-4C89-9335-829080C15F51}" type="pres">
      <dgm:prSet presAssocID="{EE70E391-9176-4425-9735-BDE0C93FA5AA}" presName="box" presStyleLbl="node1" presStyleIdx="2" presStyleCnt="3"/>
      <dgm:spPr/>
      <dgm:t>
        <a:bodyPr/>
        <a:lstStyle/>
        <a:p>
          <a:endParaRPr lang="es-CO"/>
        </a:p>
      </dgm:t>
    </dgm:pt>
    <dgm:pt modelId="{9F57E731-7940-4CF6-827A-B2FCB495DEAE}" type="pres">
      <dgm:prSet presAssocID="{EE70E391-9176-4425-9735-BDE0C93FA5AA}" presName="img" presStyleLbl="fgImgPlace1" presStyleIdx="2" presStyleCnt="3" custScaleX="155827" custScaleY="12514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25FDA04-AEFC-4A40-BE0C-27CF9D4B0D7A}" type="pres">
      <dgm:prSet presAssocID="{EE70E391-9176-4425-9735-BDE0C93FA5AA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CA11A1C-369B-4C40-BCC8-32837D549E35}" type="presOf" srcId="{F9923F71-7DCB-4E04-B5CC-0B748B98F8A1}" destId="{59728413-0516-4DB7-8F35-CEAC22742A29}" srcOrd="0" destOrd="0" presId="urn:microsoft.com/office/officeart/2005/8/layout/vList4"/>
    <dgm:cxn modelId="{A4AF4673-DEB8-4123-A097-46585BD06F7E}" srcId="{F9923F71-7DCB-4E04-B5CC-0B748B98F8A1}" destId="{EE70E391-9176-4425-9735-BDE0C93FA5AA}" srcOrd="2" destOrd="0" parTransId="{945557E1-23D7-4564-9CF9-4F6841917780}" sibTransId="{F2708E2A-5621-4C67-81A4-5D366F3F7C49}"/>
    <dgm:cxn modelId="{49A53F3E-108D-4D0D-8529-DBC56C62C835}" type="presOf" srcId="{EE70E391-9176-4425-9735-BDE0C93FA5AA}" destId="{F25FDA04-AEFC-4A40-BE0C-27CF9D4B0D7A}" srcOrd="1" destOrd="0" presId="urn:microsoft.com/office/officeart/2005/8/layout/vList4"/>
    <dgm:cxn modelId="{D8534885-0D7A-4915-9DD0-526AAE200DAE}" type="presOf" srcId="{27814D01-63CF-47A9-9C50-A242730F2F05}" destId="{E8815797-434B-4037-B6FE-0A8E3239B8C4}" srcOrd="0" destOrd="0" presId="urn:microsoft.com/office/officeart/2005/8/layout/vList4"/>
    <dgm:cxn modelId="{83EA5BFE-EB4B-4884-805A-F91445EAAE9B}" type="presOf" srcId="{43C0E2F5-AA7E-452D-9BFB-A6EFD8ED08A1}" destId="{5AD4C7C5-ED3E-4683-B6F0-FC201520E663}" srcOrd="0" destOrd="0" presId="urn:microsoft.com/office/officeart/2005/8/layout/vList4"/>
    <dgm:cxn modelId="{1E154419-CB24-46CC-AE6D-C1A9DC504326}" srcId="{F9923F71-7DCB-4E04-B5CC-0B748B98F8A1}" destId="{43C0E2F5-AA7E-452D-9BFB-A6EFD8ED08A1}" srcOrd="0" destOrd="0" parTransId="{7702E12B-D7F7-4EC1-BD42-DAC7876C6500}" sibTransId="{4D0C9478-F03E-4AD9-9D9B-861E02C3D88C}"/>
    <dgm:cxn modelId="{730CA75C-5A98-4261-8D69-595466119EE5}" type="presOf" srcId="{43C0E2F5-AA7E-452D-9BFB-A6EFD8ED08A1}" destId="{CA28FBBC-1C85-485A-8E6D-5D0791F882B5}" srcOrd="1" destOrd="0" presId="urn:microsoft.com/office/officeart/2005/8/layout/vList4"/>
    <dgm:cxn modelId="{CF5ACA72-2732-4953-9620-55A8BF0681DD}" type="presOf" srcId="{EE70E391-9176-4425-9735-BDE0C93FA5AA}" destId="{6FB4913A-B9DB-4C89-9335-829080C15F51}" srcOrd="0" destOrd="0" presId="urn:microsoft.com/office/officeart/2005/8/layout/vList4"/>
    <dgm:cxn modelId="{7C6B61AB-9426-4D7B-902A-C2D4CA6D67F6}" type="presOf" srcId="{27814D01-63CF-47A9-9C50-A242730F2F05}" destId="{4D8089FD-330B-4B40-8A16-DD41D919C34C}" srcOrd="1" destOrd="0" presId="urn:microsoft.com/office/officeart/2005/8/layout/vList4"/>
    <dgm:cxn modelId="{681B83FB-1426-4AC0-848A-B652B3F1C37A}" srcId="{F9923F71-7DCB-4E04-B5CC-0B748B98F8A1}" destId="{27814D01-63CF-47A9-9C50-A242730F2F05}" srcOrd="1" destOrd="0" parTransId="{EEF76A1E-3A55-48B7-9F16-CBB65571B0E7}" sibTransId="{DE5A5343-38E9-416E-88C8-9C82F194997D}"/>
    <dgm:cxn modelId="{F27C356D-8CF5-4646-B187-BA743FE83066}" type="presParOf" srcId="{59728413-0516-4DB7-8F35-CEAC22742A29}" destId="{0E2E0340-58D3-4E8A-A096-FD6451145C3E}" srcOrd="0" destOrd="0" presId="urn:microsoft.com/office/officeart/2005/8/layout/vList4"/>
    <dgm:cxn modelId="{7D4AE55F-3972-4E3A-9C0E-6343725952E2}" type="presParOf" srcId="{0E2E0340-58D3-4E8A-A096-FD6451145C3E}" destId="{5AD4C7C5-ED3E-4683-B6F0-FC201520E663}" srcOrd="0" destOrd="0" presId="urn:microsoft.com/office/officeart/2005/8/layout/vList4"/>
    <dgm:cxn modelId="{8F7532E4-7516-4539-A366-A8E40609DD0C}" type="presParOf" srcId="{0E2E0340-58D3-4E8A-A096-FD6451145C3E}" destId="{CE0A7388-9898-479F-8CD9-55E99CB59CF9}" srcOrd="1" destOrd="0" presId="urn:microsoft.com/office/officeart/2005/8/layout/vList4"/>
    <dgm:cxn modelId="{EAB74ED7-A8D8-42F9-93CE-687205F8CFA7}" type="presParOf" srcId="{0E2E0340-58D3-4E8A-A096-FD6451145C3E}" destId="{CA28FBBC-1C85-485A-8E6D-5D0791F882B5}" srcOrd="2" destOrd="0" presId="urn:microsoft.com/office/officeart/2005/8/layout/vList4"/>
    <dgm:cxn modelId="{F54FFE00-EF46-4F61-9EC8-DAD20527EB49}" type="presParOf" srcId="{59728413-0516-4DB7-8F35-CEAC22742A29}" destId="{2AF69083-A5A2-4D08-8D7B-7214D4C832FB}" srcOrd="1" destOrd="0" presId="urn:microsoft.com/office/officeart/2005/8/layout/vList4"/>
    <dgm:cxn modelId="{037556BD-951A-49DB-82D9-8BA7FCFB5A5D}" type="presParOf" srcId="{59728413-0516-4DB7-8F35-CEAC22742A29}" destId="{9A83EB69-EFCB-4F1C-AAE7-8DBC5869C849}" srcOrd="2" destOrd="0" presId="urn:microsoft.com/office/officeart/2005/8/layout/vList4"/>
    <dgm:cxn modelId="{216D3396-A711-4B32-9B96-A6BD9565F1DB}" type="presParOf" srcId="{9A83EB69-EFCB-4F1C-AAE7-8DBC5869C849}" destId="{E8815797-434B-4037-B6FE-0A8E3239B8C4}" srcOrd="0" destOrd="0" presId="urn:microsoft.com/office/officeart/2005/8/layout/vList4"/>
    <dgm:cxn modelId="{D1F969A8-8C61-4030-9D98-150613379FD2}" type="presParOf" srcId="{9A83EB69-EFCB-4F1C-AAE7-8DBC5869C849}" destId="{66EA49C4-BD8B-4416-A7BC-9EEFA3BCF212}" srcOrd="1" destOrd="0" presId="urn:microsoft.com/office/officeart/2005/8/layout/vList4"/>
    <dgm:cxn modelId="{239B4C44-6C24-42AB-8683-69A605A144F2}" type="presParOf" srcId="{9A83EB69-EFCB-4F1C-AAE7-8DBC5869C849}" destId="{4D8089FD-330B-4B40-8A16-DD41D919C34C}" srcOrd="2" destOrd="0" presId="urn:microsoft.com/office/officeart/2005/8/layout/vList4"/>
    <dgm:cxn modelId="{30FD4DE8-5B4E-4093-B1AA-185FF1FCB0EC}" type="presParOf" srcId="{59728413-0516-4DB7-8F35-CEAC22742A29}" destId="{CB86F3A4-1BCA-443B-A464-25E52C5C9ADD}" srcOrd="3" destOrd="0" presId="urn:microsoft.com/office/officeart/2005/8/layout/vList4"/>
    <dgm:cxn modelId="{E49F5B85-7CA1-4C94-B367-134C8819A88E}" type="presParOf" srcId="{59728413-0516-4DB7-8F35-CEAC22742A29}" destId="{80C0C7A0-0E90-412D-B564-B3E5F540AEBF}" srcOrd="4" destOrd="0" presId="urn:microsoft.com/office/officeart/2005/8/layout/vList4"/>
    <dgm:cxn modelId="{B56B3EBD-0C91-472D-AE55-6012A07A55FA}" type="presParOf" srcId="{80C0C7A0-0E90-412D-B564-B3E5F540AEBF}" destId="{6FB4913A-B9DB-4C89-9335-829080C15F51}" srcOrd="0" destOrd="0" presId="urn:microsoft.com/office/officeart/2005/8/layout/vList4"/>
    <dgm:cxn modelId="{73A89DC1-AA5F-4F1C-9750-9539304A0213}" type="presParOf" srcId="{80C0C7A0-0E90-412D-B564-B3E5F540AEBF}" destId="{9F57E731-7940-4CF6-827A-B2FCB495DEAE}" srcOrd="1" destOrd="0" presId="urn:microsoft.com/office/officeart/2005/8/layout/vList4"/>
    <dgm:cxn modelId="{AB040A4D-AA12-41BC-93C9-44A3E468D5CB}" type="presParOf" srcId="{80C0C7A0-0E90-412D-B564-B3E5F540AEBF}" destId="{F25FDA04-AEFC-4A40-BE0C-27CF9D4B0D7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923F71-7DCB-4E04-B5CC-0B748B98F8A1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3C0E2F5-AA7E-452D-9BFB-A6EFD8ED08A1}">
      <dgm:prSet phldrT="[Texto]" custT="1"/>
      <dgm:spPr/>
      <dgm:t>
        <a:bodyPr/>
        <a:lstStyle/>
        <a:p>
          <a:pPr algn="ctr"/>
          <a:r>
            <a:rPr lang="es-CO" sz="3200" dirty="0" smtClean="0">
              <a:solidFill>
                <a:schemeClr val="tx1">
                  <a:lumMod val="95000"/>
                  <a:lumOff val="5000"/>
                </a:schemeClr>
              </a:solidFill>
            </a:rPr>
            <a:t>Uniformes Banda Músico Marcial.</a:t>
          </a:r>
          <a:endParaRPr lang="es-CO" sz="32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702E12B-D7F7-4EC1-BD42-DAC7876C6500}" type="parTrans" cxnId="{1E154419-CB24-46CC-AE6D-C1A9DC504326}">
      <dgm:prSet/>
      <dgm:spPr/>
      <dgm:t>
        <a:bodyPr/>
        <a:lstStyle/>
        <a:p>
          <a:endParaRPr lang="es-CO"/>
        </a:p>
      </dgm:t>
    </dgm:pt>
    <dgm:pt modelId="{4D0C9478-F03E-4AD9-9D9B-861E02C3D88C}" type="sibTrans" cxnId="{1E154419-CB24-46CC-AE6D-C1A9DC504326}">
      <dgm:prSet/>
      <dgm:spPr/>
      <dgm:t>
        <a:bodyPr/>
        <a:lstStyle/>
        <a:p>
          <a:endParaRPr lang="es-CO"/>
        </a:p>
      </dgm:t>
    </dgm:pt>
    <dgm:pt modelId="{27814D01-63CF-47A9-9C50-A242730F2F05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ctr"/>
          <a:r>
            <a:rPr lang="es-CO" sz="3200" dirty="0" smtClean="0">
              <a:solidFill>
                <a:srgbClr val="FF0000"/>
              </a:solidFill>
            </a:rPr>
            <a:t>Ayudas pedagógicas audiovisuales</a:t>
          </a:r>
          <a:endParaRPr lang="es-CO" sz="3200" dirty="0">
            <a:solidFill>
              <a:srgbClr val="FF0000"/>
            </a:solidFill>
          </a:endParaRPr>
        </a:p>
      </dgm:t>
    </dgm:pt>
    <dgm:pt modelId="{EEF76A1E-3A55-48B7-9F16-CBB65571B0E7}" type="parTrans" cxnId="{681B83FB-1426-4AC0-848A-B652B3F1C37A}">
      <dgm:prSet/>
      <dgm:spPr/>
      <dgm:t>
        <a:bodyPr/>
        <a:lstStyle/>
        <a:p>
          <a:endParaRPr lang="es-CO"/>
        </a:p>
      </dgm:t>
    </dgm:pt>
    <dgm:pt modelId="{DE5A5343-38E9-416E-88C8-9C82F194997D}" type="sibTrans" cxnId="{681B83FB-1426-4AC0-848A-B652B3F1C37A}">
      <dgm:prSet/>
      <dgm:spPr/>
      <dgm:t>
        <a:bodyPr/>
        <a:lstStyle/>
        <a:p>
          <a:endParaRPr lang="es-CO"/>
        </a:p>
      </dgm:t>
    </dgm:pt>
    <dgm:pt modelId="{EE70E391-9176-4425-9735-BDE0C93FA5AA}">
      <dgm:prSet phldrT="[Texto]" custT="1"/>
      <dgm:spPr/>
      <dgm:t>
        <a:bodyPr/>
        <a:lstStyle/>
        <a:p>
          <a:pPr algn="ctr"/>
          <a:r>
            <a:rPr lang="es-CO" sz="3200" dirty="0" smtClean="0">
              <a:solidFill>
                <a:schemeClr val="tx1">
                  <a:lumMod val="95000"/>
                  <a:lumOff val="5000"/>
                </a:schemeClr>
              </a:solidFill>
            </a:rPr>
            <a:t>Ayudas pedagógicas Material impreso</a:t>
          </a:r>
          <a:endParaRPr lang="es-CO" sz="32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45557E1-23D7-4564-9CF9-4F6841917780}" type="parTrans" cxnId="{A4AF4673-DEB8-4123-A097-46585BD06F7E}">
      <dgm:prSet/>
      <dgm:spPr/>
      <dgm:t>
        <a:bodyPr/>
        <a:lstStyle/>
        <a:p>
          <a:endParaRPr lang="es-CO"/>
        </a:p>
      </dgm:t>
    </dgm:pt>
    <dgm:pt modelId="{F2708E2A-5621-4C67-81A4-5D366F3F7C49}" type="sibTrans" cxnId="{A4AF4673-DEB8-4123-A097-46585BD06F7E}">
      <dgm:prSet/>
      <dgm:spPr/>
      <dgm:t>
        <a:bodyPr/>
        <a:lstStyle/>
        <a:p>
          <a:endParaRPr lang="es-CO"/>
        </a:p>
      </dgm:t>
    </dgm:pt>
    <dgm:pt modelId="{59728413-0516-4DB7-8F35-CEAC22742A29}" type="pres">
      <dgm:prSet presAssocID="{F9923F71-7DCB-4E04-B5CC-0B748B98F8A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0E2E0340-58D3-4E8A-A096-FD6451145C3E}" type="pres">
      <dgm:prSet presAssocID="{43C0E2F5-AA7E-452D-9BFB-A6EFD8ED08A1}" presName="comp" presStyleCnt="0"/>
      <dgm:spPr/>
    </dgm:pt>
    <dgm:pt modelId="{5AD4C7C5-ED3E-4683-B6F0-FC201520E663}" type="pres">
      <dgm:prSet presAssocID="{43C0E2F5-AA7E-452D-9BFB-A6EFD8ED08A1}" presName="box" presStyleLbl="node1" presStyleIdx="0" presStyleCnt="3" custScaleX="90505"/>
      <dgm:spPr/>
      <dgm:t>
        <a:bodyPr/>
        <a:lstStyle/>
        <a:p>
          <a:endParaRPr lang="es-CO"/>
        </a:p>
      </dgm:t>
    </dgm:pt>
    <dgm:pt modelId="{CE0A7388-9898-479F-8CD9-55E99CB59CF9}" type="pres">
      <dgm:prSet presAssocID="{43C0E2F5-AA7E-452D-9BFB-A6EFD8ED08A1}" presName="img" presStyleLbl="fgImgPlace1" presStyleIdx="0" presStyleCnt="3" custScaleX="173399" custScaleY="172011" custLinFactNeighborX="2620"/>
      <dgm:spPr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A28FBBC-1C85-485A-8E6D-5D0791F882B5}" type="pres">
      <dgm:prSet presAssocID="{43C0E2F5-AA7E-452D-9BFB-A6EFD8ED08A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AF69083-A5A2-4D08-8D7B-7214D4C832FB}" type="pres">
      <dgm:prSet presAssocID="{4D0C9478-F03E-4AD9-9D9B-861E02C3D88C}" presName="spacer" presStyleCnt="0"/>
      <dgm:spPr/>
    </dgm:pt>
    <dgm:pt modelId="{9A83EB69-EFCB-4F1C-AAE7-8DBC5869C849}" type="pres">
      <dgm:prSet presAssocID="{27814D01-63CF-47A9-9C50-A242730F2F05}" presName="comp" presStyleCnt="0"/>
      <dgm:spPr/>
    </dgm:pt>
    <dgm:pt modelId="{E8815797-434B-4037-B6FE-0A8E3239B8C4}" type="pres">
      <dgm:prSet presAssocID="{27814D01-63CF-47A9-9C50-A242730F2F05}" presName="box" presStyleLbl="node1" presStyleIdx="1" presStyleCnt="3" custLinFactNeighborY="-3136"/>
      <dgm:spPr/>
      <dgm:t>
        <a:bodyPr/>
        <a:lstStyle/>
        <a:p>
          <a:endParaRPr lang="es-CO"/>
        </a:p>
      </dgm:t>
    </dgm:pt>
    <dgm:pt modelId="{66EA49C4-BD8B-4416-A7BC-9EEFA3BCF212}" type="pres">
      <dgm:prSet presAssocID="{27814D01-63CF-47A9-9C50-A242730F2F05}" presName="img" presStyleLbl="fgImgPlace1" presStyleIdx="1" presStyleCnt="3" custScaleX="31689" custScaleY="113444" custLinFactNeighborX="-37057" custLinFactNeighborY="-1869"/>
      <dgm:spPr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D8089FD-330B-4B40-8A16-DD41D919C34C}" type="pres">
      <dgm:prSet presAssocID="{27814D01-63CF-47A9-9C50-A242730F2F0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B86F3A4-1BCA-443B-A464-25E52C5C9ADD}" type="pres">
      <dgm:prSet presAssocID="{DE5A5343-38E9-416E-88C8-9C82F194997D}" presName="spacer" presStyleCnt="0"/>
      <dgm:spPr/>
    </dgm:pt>
    <dgm:pt modelId="{80C0C7A0-0E90-412D-B564-B3E5F540AEBF}" type="pres">
      <dgm:prSet presAssocID="{EE70E391-9176-4425-9735-BDE0C93FA5AA}" presName="comp" presStyleCnt="0"/>
      <dgm:spPr/>
    </dgm:pt>
    <dgm:pt modelId="{6FB4913A-B9DB-4C89-9335-829080C15F51}" type="pres">
      <dgm:prSet presAssocID="{EE70E391-9176-4425-9735-BDE0C93FA5AA}" presName="box" presStyleLbl="node1" presStyleIdx="2" presStyleCnt="3"/>
      <dgm:spPr/>
      <dgm:t>
        <a:bodyPr/>
        <a:lstStyle/>
        <a:p>
          <a:endParaRPr lang="es-CO"/>
        </a:p>
      </dgm:t>
    </dgm:pt>
    <dgm:pt modelId="{9F57E731-7940-4CF6-827A-B2FCB495DEAE}" type="pres">
      <dgm:prSet presAssocID="{EE70E391-9176-4425-9735-BDE0C93FA5AA}" presName="img" presStyleLbl="fgImgPlace1" presStyleIdx="2" presStyleCnt="3" custScaleX="155973" custScaleY="191772" custLinFactNeighborX="6584" custLinFactNeighborY="-4736"/>
      <dgm:spPr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F25FDA04-AEFC-4A40-BE0C-27CF9D4B0D7A}" type="pres">
      <dgm:prSet presAssocID="{EE70E391-9176-4425-9735-BDE0C93FA5AA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7676B73-0B06-47BF-B445-065BC38A1A6D}" type="presOf" srcId="{27814D01-63CF-47A9-9C50-A242730F2F05}" destId="{4D8089FD-330B-4B40-8A16-DD41D919C34C}" srcOrd="1" destOrd="0" presId="urn:microsoft.com/office/officeart/2005/8/layout/vList4"/>
    <dgm:cxn modelId="{D27A773F-671A-4F1B-8306-04C18798FDA6}" type="presOf" srcId="{27814D01-63CF-47A9-9C50-A242730F2F05}" destId="{E8815797-434B-4037-B6FE-0A8E3239B8C4}" srcOrd="0" destOrd="0" presId="urn:microsoft.com/office/officeart/2005/8/layout/vList4"/>
    <dgm:cxn modelId="{1E154419-CB24-46CC-AE6D-C1A9DC504326}" srcId="{F9923F71-7DCB-4E04-B5CC-0B748B98F8A1}" destId="{43C0E2F5-AA7E-452D-9BFB-A6EFD8ED08A1}" srcOrd="0" destOrd="0" parTransId="{7702E12B-D7F7-4EC1-BD42-DAC7876C6500}" sibTransId="{4D0C9478-F03E-4AD9-9D9B-861E02C3D88C}"/>
    <dgm:cxn modelId="{6CC68E3E-C661-41A5-A5B4-56D10D82AC91}" type="presOf" srcId="{F9923F71-7DCB-4E04-B5CC-0B748B98F8A1}" destId="{59728413-0516-4DB7-8F35-CEAC22742A29}" srcOrd="0" destOrd="0" presId="urn:microsoft.com/office/officeart/2005/8/layout/vList4"/>
    <dgm:cxn modelId="{94811ABF-9626-40A2-80DD-5E452175E065}" type="presOf" srcId="{43C0E2F5-AA7E-452D-9BFB-A6EFD8ED08A1}" destId="{CA28FBBC-1C85-485A-8E6D-5D0791F882B5}" srcOrd="1" destOrd="0" presId="urn:microsoft.com/office/officeart/2005/8/layout/vList4"/>
    <dgm:cxn modelId="{681B83FB-1426-4AC0-848A-B652B3F1C37A}" srcId="{F9923F71-7DCB-4E04-B5CC-0B748B98F8A1}" destId="{27814D01-63CF-47A9-9C50-A242730F2F05}" srcOrd="1" destOrd="0" parTransId="{EEF76A1E-3A55-48B7-9F16-CBB65571B0E7}" sibTransId="{DE5A5343-38E9-416E-88C8-9C82F194997D}"/>
    <dgm:cxn modelId="{A4AF4673-DEB8-4123-A097-46585BD06F7E}" srcId="{F9923F71-7DCB-4E04-B5CC-0B748B98F8A1}" destId="{EE70E391-9176-4425-9735-BDE0C93FA5AA}" srcOrd="2" destOrd="0" parTransId="{945557E1-23D7-4564-9CF9-4F6841917780}" sibTransId="{F2708E2A-5621-4C67-81A4-5D366F3F7C49}"/>
    <dgm:cxn modelId="{980BE079-753D-4D2E-A1C7-C75AC00F88F6}" type="presOf" srcId="{EE70E391-9176-4425-9735-BDE0C93FA5AA}" destId="{F25FDA04-AEFC-4A40-BE0C-27CF9D4B0D7A}" srcOrd="1" destOrd="0" presId="urn:microsoft.com/office/officeart/2005/8/layout/vList4"/>
    <dgm:cxn modelId="{9947A8A4-8145-4001-9710-EBF942F8FFBD}" type="presOf" srcId="{EE70E391-9176-4425-9735-BDE0C93FA5AA}" destId="{6FB4913A-B9DB-4C89-9335-829080C15F51}" srcOrd="0" destOrd="0" presId="urn:microsoft.com/office/officeart/2005/8/layout/vList4"/>
    <dgm:cxn modelId="{C56E478F-6CC0-4C86-A968-B0926757A195}" type="presOf" srcId="{43C0E2F5-AA7E-452D-9BFB-A6EFD8ED08A1}" destId="{5AD4C7C5-ED3E-4683-B6F0-FC201520E663}" srcOrd="0" destOrd="0" presId="urn:microsoft.com/office/officeart/2005/8/layout/vList4"/>
    <dgm:cxn modelId="{B8F7C578-D65A-47DD-9BFA-BA16915DA61D}" type="presParOf" srcId="{59728413-0516-4DB7-8F35-CEAC22742A29}" destId="{0E2E0340-58D3-4E8A-A096-FD6451145C3E}" srcOrd="0" destOrd="0" presId="urn:microsoft.com/office/officeart/2005/8/layout/vList4"/>
    <dgm:cxn modelId="{87A2E3D3-C781-499D-9DE7-56F3B7D0CF0C}" type="presParOf" srcId="{0E2E0340-58D3-4E8A-A096-FD6451145C3E}" destId="{5AD4C7C5-ED3E-4683-B6F0-FC201520E663}" srcOrd="0" destOrd="0" presId="urn:microsoft.com/office/officeart/2005/8/layout/vList4"/>
    <dgm:cxn modelId="{EFA19B05-EB5E-40FC-B8D4-4130CA702B06}" type="presParOf" srcId="{0E2E0340-58D3-4E8A-A096-FD6451145C3E}" destId="{CE0A7388-9898-479F-8CD9-55E99CB59CF9}" srcOrd="1" destOrd="0" presId="urn:microsoft.com/office/officeart/2005/8/layout/vList4"/>
    <dgm:cxn modelId="{AA7E97CF-DCFC-422F-86C8-7494852BC9E7}" type="presParOf" srcId="{0E2E0340-58D3-4E8A-A096-FD6451145C3E}" destId="{CA28FBBC-1C85-485A-8E6D-5D0791F882B5}" srcOrd="2" destOrd="0" presId="urn:microsoft.com/office/officeart/2005/8/layout/vList4"/>
    <dgm:cxn modelId="{1BBB7F69-9116-480F-B968-5BF4F9C67A1F}" type="presParOf" srcId="{59728413-0516-4DB7-8F35-CEAC22742A29}" destId="{2AF69083-A5A2-4D08-8D7B-7214D4C832FB}" srcOrd="1" destOrd="0" presId="urn:microsoft.com/office/officeart/2005/8/layout/vList4"/>
    <dgm:cxn modelId="{8C2CCEE9-6C4F-4E00-B21A-B455E1CE8562}" type="presParOf" srcId="{59728413-0516-4DB7-8F35-CEAC22742A29}" destId="{9A83EB69-EFCB-4F1C-AAE7-8DBC5869C849}" srcOrd="2" destOrd="0" presId="urn:microsoft.com/office/officeart/2005/8/layout/vList4"/>
    <dgm:cxn modelId="{181884F6-A964-4E36-9D3F-6AC6FB0959B4}" type="presParOf" srcId="{9A83EB69-EFCB-4F1C-AAE7-8DBC5869C849}" destId="{E8815797-434B-4037-B6FE-0A8E3239B8C4}" srcOrd="0" destOrd="0" presId="urn:microsoft.com/office/officeart/2005/8/layout/vList4"/>
    <dgm:cxn modelId="{D45012B2-EA9D-42DD-A81D-21B31A2BB1CC}" type="presParOf" srcId="{9A83EB69-EFCB-4F1C-AAE7-8DBC5869C849}" destId="{66EA49C4-BD8B-4416-A7BC-9EEFA3BCF212}" srcOrd="1" destOrd="0" presId="urn:microsoft.com/office/officeart/2005/8/layout/vList4"/>
    <dgm:cxn modelId="{01220C03-0D5C-4F44-AF5F-267595DD429C}" type="presParOf" srcId="{9A83EB69-EFCB-4F1C-AAE7-8DBC5869C849}" destId="{4D8089FD-330B-4B40-8A16-DD41D919C34C}" srcOrd="2" destOrd="0" presId="urn:microsoft.com/office/officeart/2005/8/layout/vList4"/>
    <dgm:cxn modelId="{132C5A2C-E69D-43B8-A4E9-2543C12A4EED}" type="presParOf" srcId="{59728413-0516-4DB7-8F35-CEAC22742A29}" destId="{CB86F3A4-1BCA-443B-A464-25E52C5C9ADD}" srcOrd="3" destOrd="0" presId="urn:microsoft.com/office/officeart/2005/8/layout/vList4"/>
    <dgm:cxn modelId="{9DF482D9-62A5-4996-A3DC-10A7DC2B7F39}" type="presParOf" srcId="{59728413-0516-4DB7-8F35-CEAC22742A29}" destId="{80C0C7A0-0E90-412D-B564-B3E5F540AEBF}" srcOrd="4" destOrd="0" presId="urn:microsoft.com/office/officeart/2005/8/layout/vList4"/>
    <dgm:cxn modelId="{93ABA851-2E56-4D52-A464-F7B7EAFCF313}" type="presParOf" srcId="{80C0C7A0-0E90-412D-B564-B3E5F540AEBF}" destId="{6FB4913A-B9DB-4C89-9335-829080C15F51}" srcOrd="0" destOrd="0" presId="urn:microsoft.com/office/officeart/2005/8/layout/vList4"/>
    <dgm:cxn modelId="{7B1DE2E5-5818-4C9E-9F56-C33AF33CECEE}" type="presParOf" srcId="{80C0C7A0-0E90-412D-B564-B3E5F540AEBF}" destId="{9F57E731-7940-4CF6-827A-B2FCB495DEAE}" srcOrd="1" destOrd="0" presId="urn:microsoft.com/office/officeart/2005/8/layout/vList4"/>
    <dgm:cxn modelId="{0ED09859-EEA3-459B-B5F7-4A03756AD983}" type="presParOf" srcId="{80C0C7A0-0E90-412D-B564-B3E5F540AEBF}" destId="{F25FDA04-AEFC-4A40-BE0C-27CF9D4B0D7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6E74E6-C016-4469-86A6-9C68C9EEE7BE}" type="doc">
      <dgm:prSet loTypeId="urn:microsoft.com/office/officeart/2005/8/layout/vList5" loCatId="list" qsTypeId="urn:microsoft.com/office/officeart/2005/8/quickstyle/3d1" qsCatId="3D" csTypeId="urn:microsoft.com/office/officeart/2005/8/colors/accent4_2" csCatId="accent4" phldr="1"/>
      <dgm:spPr/>
      <dgm:t>
        <a:bodyPr/>
        <a:lstStyle/>
        <a:p>
          <a:endParaRPr lang="es-CO"/>
        </a:p>
      </dgm:t>
    </dgm:pt>
    <dgm:pt modelId="{E6083AA7-66C9-4073-A5F9-9E88EDD0A91A}">
      <dgm:prSet phldrT="[Texto]" custT="1"/>
      <dgm:spPr/>
      <dgm:t>
        <a:bodyPr/>
        <a:lstStyle/>
        <a:p>
          <a:r>
            <a:rPr lang="es-CO" sz="2400" dirty="0" smtClean="0"/>
            <a:t>INFORMACION TRIMESTRAL</a:t>
          </a:r>
          <a:endParaRPr lang="es-CO" sz="2400" dirty="0"/>
        </a:p>
      </dgm:t>
    </dgm:pt>
    <dgm:pt modelId="{AD8486ED-B7E2-47B2-9134-1424D48D61AD}" type="parTrans" cxnId="{7EE72C82-FAB6-4A7C-9806-1D42D63F6760}">
      <dgm:prSet/>
      <dgm:spPr/>
      <dgm:t>
        <a:bodyPr/>
        <a:lstStyle/>
        <a:p>
          <a:endParaRPr lang="es-CO"/>
        </a:p>
      </dgm:t>
    </dgm:pt>
    <dgm:pt modelId="{432D00DC-79E7-46DA-9BA9-82CC5D90D413}" type="sibTrans" cxnId="{7EE72C82-FAB6-4A7C-9806-1D42D63F6760}">
      <dgm:prSet/>
      <dgm:spPr/>
      <dgm:t>
        <a:bodyPr/>
        <a:lstStyle/>
        <a:p>
          <a:endParaRPr lang="es-CO"/>
        </a:p>
      </dgm:t>
    </dgm:pt>
    <dgm:pt modelId="{F4185B0E-FBD2-4847-908D-BA8E02151239}">
      <dgm:prSet phldrT="[Texto]" custT="1"/>
      <dgm:spPr/>
      <dgm:t>
        <a:bodyPr/>
        <a:lstStyle/>
        <a:p>
          <a:r>
            <a:rPr lang="es-CO" sz="2000" dirty="0" smtClean="0"/>
            <a:t>SALDOS Y MOVIMIENTOS </a:t>
          </a:r>
          <a:endParaRPr lang="es-CO" sz="2000" dirty="0"/>
        </a:p>
      </dgm:t>
    </dgm:pt>
    <dgm:pt modelId="{DFFB6EC1-DDCF-4912-AB96-C28004B49F1E}" type="parTrans" cxnId="{E133F717-B9F8-4439-96CB-A2C3EEA39A00}">
      <dgm:prSet/>
      <dgm:spPr/>
      <dgm:t>
        <a:bodyPr/>
        <a:lstStyle/>
        <a:p>
          <a:endParaRPr lang="es-CO"/>
        </a:p>
      </dgm:t>
    </dgm:pt>
    <dgm:pt modelId="{F8CB4317-B04B-46EA-BBE9-648AEC2C629B}" type="sibTrans" cxnId="{E133F717-B9F8-4439-96CB-A2C3EEA39A00}">
      <dgm:prSet/>
      <dgm:spPr/>
      <dgm:t>
        <a:bodyPr/>
        <a:lstStyle/>
        <a:p>
          <a:endParaRPr lang="es-CO"/>
        </a:p>
      </dgm:t>
    </dgm:pt>
    <dgm:pt modelId="{6CCF7082-1BDF-4B89-A40B-99A62E09F9EE}">
      <dgm:prSet phldrT="[Texto]" custT="1"/>
      <dgm:spPr/>
      <dgm:t>
        <a:bodyPr/>
        <a:lstStyle/>
        <a:p>
          <a:r>
            <a:rPr lang="es-CO" sz="2400" dirty="0" smtClean="0"/>
            <a:t>INFORMACION ANUAL</a:t>
          </a:r>
          <a:endParaRPr lang="es-CO" sz="2400" dirty="0"/>
        </a:p>
      </dgm:t>
    </dgm:pt>
    <dgm:pt modelId="{63E8294A-9338-4C90-B478-2DA46C1DE6F8}" type="parTrans" cxnId="{823AE990-A4A5-4700-B305-EB803D0B12FE}">
      <dgm:prSet/>
      <dgm:spPr/>
      <dgm:t>
        <a:bodyPr/>
        <a:lstStyle/>
        <a:p>
          <a:endParaRPr lang="es-CO"/>
        </a:p>
      </dgm:t>
    </dgm:pt>
    <dgm:pt modelId="{DD97C725-D93B-4ED8-B9A8-B463F0DA1E93}" type="sibTrans" cxnId="{823AE990-A4A5-4700-B305-EB803D0B12FE}">
      <dgm:prSet/>
      <dgm:spPr/>
      <dgm:t>
        <a:bodyPr/>
        <a:lstStyle/>
        <a:p>
          <a:endParaRPr lang="es-CO"/>
        </a:p>
      </dgm:t>
    </dgm:pt>
    <dgm:pt modelId="{52FDC9FC-3109-42AF-9401-088B75D3F840}">
      <dgm:prSet phldrT="[Texto]" custT="1"/>
      <dgm:spPr/>
      <dgm:t>
        <a:bodyPr/>
        <a:lstStyle/>
        <a:p>
          <a:r>
            <a:rPr lang="es-CO" sz="2000" dirty="0" smtClean="0"/>
            <a:t>NOTAS A LOS ESTADOS FINANCIEROS</a:t>
          </a:r>
          <a:endParaRPr lang="es-CO" sz="2000" dirty="0"/>
        </a:p>
      </dgm:t>
    </dgm:pt>
    <dgm:pt modelId="{CA8477D5-0605-4E37-B62E-B868E0ECB289}" type="parTrans" cxnId="{6001CB7B-30EC-4E22-8ECC-27CE4F5EB83E}">
      <dgm:prSet/>
      <dgm:spPr/>
      <dgm:t>
        <a:bodyPr/>
        <a:lstStyle/>
        <a:p>
          <a:endParaRPr lang="es-CO"/>
        </a:p>
      </dgm:t>
    </dgm:pt>
    <dgm:pt modelId="{9424E8F6-E5E2-4FBA-9C77-D829C41DC73F}" type="sibTrans" cxnId="{6001CB7B-30EC-4E22-8ECC-27CE4F5EB83E}">
      <dgm:prSet/>
      <dgm:spPr/>
      <dgm:t>
        <a:bodyPr/>
        <a:lstStyle/>
        <a:p>
          <a:endParaRPr lang="es-CO"/>
        </a:p>
      </dgm:t>
    </dgm:pt>
    <dgm:pt modelId="{3FD39FD4-7C98-46B8-A0E0-39F21FA08841}">
      <dgm:prSet phldrT="[Texto]" custT="1"/>
      <dgm:spPr/>
      <dgm:t>
        <a:bodyPr/>
        <a:lstStyle/>
        <a:p>
          <a:r>
            <a:rPr lang="es-CO" sz="2000" dirty="0" smtClean="0"/>
            <a:t>OPERACIONES RECIPROCAS</a:t>
          </a:r>
          <a:endParaRPr lang="es-CO" sz="2000" dirty="0"/>
        </a:p>
      </dgm:t>
    </dgm:pt>
    <dgm:pt modelId="{A186F126-D6EF-4BFF-8A39-5FBFC508DC59}" type="parTrans" cxnId="{D1386BE0-8201-43FA-B46A-8D3598F0FD02}">
      <dgm:prSet/>
      <dgm:spPr/>
      <dgm:t>
        <a:bodyPr/>
        <a:lstStyle/>
        <a:p>
          <a:endParaRPr lang="es-CO"/>
        </a:p>
      </dgm:t>
    </dgm:pt>
    <dgm:pt modelId="{955E4252-3596-480C-9CB7-998E631FCFB0}" type="sibTrans" cxnId="{D1386BE0-8201-43FA-B46A-8D3598F0FD02}">
      <dgm:prSet/>
      <dgm:spPr/>
      <dgm:t>
        <a:bodyPr/>
        <a:lstStyle/>
        <a:p>
          <a:endParaRPr lang="es-CO"/>
        </a:p>
      </dgm:t>
    </dgm:pt>
    <dgm:pt modelId="{6DA75529-E2F4-44B1-9DCD-E3D24953CDA1}">
      <dgm:prSet phldrT="[Texto]" custT="1"/>
      <dgm:spPr/>
      <dgm:t>
        <a:bodyPr/>
        <a:lstStyle/>
        <a:p>
          <a:r>
            <a:rPr lang="es-CO" sz="2000" dirty="0" smtClean="0"/>
            <a:t>EJECUCIONES PRESUPUESTALES</a:t>
          </a:r>
          <a:endParaRPr lang="es-CO" sz="2000" dirty="0"/>
        </a:p>
      </dgm:t>
    </dgm:pt>
    <dgm:pt modelId="{E987C5CD-8246-4CA9-9AF5-A5949981DA92}" type="parTrans" cxnId="{23AFEF20-E9C1-4C65-A582-402AF8B1D92E}">
      <dgm:prSet/>
      <dgm:spPr/>
      <dgm:t>
        <a:bodyPr/>
        <a:lstStyle/>
        <a:p>
          <a:endParaRPr lang="es-CO"/>
        </a:p>
      </dgm:t>
    </dgm:pt>
    <dgm:pt modelId="{4E41EFE6-C569-4D50-A1B7-19DF6029E370}" type="sibTrans" cxnId="{23AFEF20-E9C1-4C65-A582-402AF8B1D92E}">
      <dgm:prSet/>
      <dgm:spPr/>
      <dgm:t>
        <a:bodyPr/>
        <a:lstStyle/>
        <a:p>
          <a:endParaRPr lang="es-CO"/>
        </a:p>
      </dgm:t>
    </dgm:pt>
    <dgm:pt modelId="{D27C8BD1-A962-454D-BB26-70A6D0DFD948}">
      <dgm:prSet phldrT="[Texto]" custT="1"/>
      <dgm:spPr/>
      <dgm:t>
        <a:bodyPr/>
        <a:lstStyle/>
        <a:p>
          <a:r>
            <a:rPr lang="es-CO" sz="2000" dirty="0" smtClean="0"/>
            <a:t>BANCO DE LA REPUBLICA</a:t>
          </a:r>
          <a:endParaRPr lang="es-CO" sz="2000" dirty="0"/>
        </a:p>
      </dgm:t>
    </dgm:pt>
    <dgm:pt modelId="{65CFD60D-1B27-493C-A77E-FFD00629F90F}" type="parTrans" cxnId="{282F4B59-4F1A-44F0-8661-524AAB0BE56D}">
      <dgm:prSet/>
      <dgm:spPr/>
      <dgm:t>
        <a:bodyPr/>
        <a:lstStyle/>
        <a:p>
          <a:endParaRPr lang="es-CO"/>
        </a:p>
      </dgm:t>
    </dgm:pt>
    <dgm:pt modelId="{2149E8E2-3244-47DD-835A-7D8D2BCF48E0}" type="sibTrans" cxnId="{282F4B59-4F1A-44F0-8661-524AAB0BE56D}">
      <dgm:prSet/>
      <dgm:spPr/>
      <dgm:t>
        <a:bodyPr/>
        <a:lstStyle/>
        <a:p>
          <a:endParaRPr lang="es-CO"/>
        </a:p>
      </dgm:t>
    </dgm:pt>
    <dgm:pt modelId="{9349B0E3-5606-4067-B9A3-6C7BAF4CB27A}">
      <dgm:prSet phldrT="[Texto]" custT="1"/>
      <dgm:spPr/>
      <dgm:t>
        <a:bodyPr/>
        <a:lstStyle/>
        <a:p>
          <a:r>
            <a:rPr lang="es-CO" sz="2000" dirty="0" smtClean="0"/>
            <a:t>CONTROL INTERNO CONTABLE</a:t>
          </a:r>
          <a:endParaRPr lang="es-CO" sz="2000" dirty="0"/>
        </a:p>
      </dgm:t>
    </dgm:pt>
    <dgm:pt modelId="{084E74F4-C442-4AA1-935E-FECBAF64DD41}" type="parTrans" cxnId="{9FA128A6-4F34-4161-B839-CDE97D97143E}">
      <dgm:prSet/>
      <dgm:spPr/>
      <dgm:t>
        <a:bodyPr/>
        <a:lstStyle/>
        <a:p>
          <a:endParaRPr lang="es-CO"/>
        </a:p>
      </dgm:t>
    </dgm:pt>
    <dgm:pt modelId="{01CD63B6-80AE-4B1F-87DA-135E3084E34D}" type="sibTrans" cxnId="{9FA128A6-4F34-4161-B839-CDE97D97143E}">
      <dgm:prSet/>
      <dgm:spPr/>
      <dgm:t>
        <a:bodyPr/>
        <a:lstStyle/>
        <a:p>
          <a:endParaRPr lang="es-CO"/>
        </a:p>
      </dgm:t>
    </dgm:pt>
    <dgm:pt modelId="{C8BD1B65-F2D6-4276-864A-83B25176CB8A}">
      <dgm:prSet phldrT="[Texto]" custT="1"/>
      <dgm:spPr/>
      <dgm:t>
        <a:bodyPr/>
        <a:lstStyle/>
        <a:p>
          <a:r>
            <a:rPr lang="es-CO" sz="2000" dirty="0" smtClean="0"/>
            <a:t>PROYECTOS DE ACUERDO DEL PRESUPUESTO</a:t>
          </a:r>
          <a:endParaRPr lang="es-CO" sz="2000" dirty="0"/>
        </a:p>
      </dgm:t>
    </dgm:pt>
    <dgm:pt modelId="{D607F000-3FEB-44C5-82BC-0A186F6795E8}" type="parTrans" cxnId="{8C5B4AEE-89DF-4FC6-8EA1-59C59A1EB239}">
      <dgm:prSet/>
      <dgm:spPr/>
      <dgm:t>
        <a:bodyPr/>
        <a:lstStyle/>
        <a:p>
          <a:endParaRPr lang="es-CO"/>
        </a:p>
      </dgm:t>
    </dgm:pt>
    <dgm:pt modelId="{0C5A6960-E4C3-44C6-966C-E7330D9684D4}" type="sibTrans" cxnId="{8C5B4AEE-89DF-4FC6-8EA1-59C59A1EB239}">
      <dgm:prSet/>
      <dgm:spPr/>
      <dgm:t>
        <a:bodyPr/>
        <a:lstStyle/>
        <a:p>
          <a:endParaRPr lang="es-CO"/>
        </a:p>
      </dgm:t>
    </dgm:pt>
    <dgm:pt modelId="{134BE857-FDA0-4DCB-80E1-1F1F1F32966F}">
      <dgm:prSet phldrT="[Texto]" custT="1"/>
      <dgm:spPr/>
      <dgm:t>
        <a:bodyPr/>
        <a:lstStyle/>
        <a:p>
          <a:r>
            <a:rPr lang="es-CO" sz="2000" dirty="0" smtClean="0"/>
            <a:t>INFORME DEL SIFSE</a:t>
          </a:r>
          <a:endParaRPr lang="es-CO" sz="2000" dirty="0"/>
        </a:p>
      </dgm:t>
    </dgm:pt>
    <dgm:pt modelId="{35355D81-D0A7-4011-971B-9CB2B716CC67}" type="parTrans" cxnId="{C57A1A21-7EDB-4955-80ED-C58CFA248D34}">
      <dgm:prSet/>
      <dgm:spPr/>
    </dgm:pt>
    <dgm:pt modelId="{37DD34F8-E46E-4A71-897D-5E3E5CE7CB52}" type="sibTrans" cxnId="{C57A1A21-7EDB-4955-80ED-C58CFA248D34}">
      <dgm:prSet/>
      <dgm:spPr/>
    </dgm:pt>
    <dgm:pt modelId="{4F5F05A8-5755-431D-A7F7-67DBE98A6547}" type="pres">
      <dgm:prSet presAssocID="{8C6E74E6-C016-4469-86A6-9C68C9EEE7B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40A337C-5BC5-4E07-B780-57A0531EE65E}" type="pres">
      <dgm:prSet presAssocID="{E6083AA7-66C9-4073-A5F9-9E88EDD0A91A}" presName="linNode" presStyleCnt="0"/>
      <dgm:spPr/>
    </dgm:pt>
    <dgm:pt modelId="{F063EFE9-829D-459A-8122-0B19163588E9}" type="pres">
      <dgm:prSet presAssocID="{E6083AA7-66C9-4073-A5F9-9E88EDD0A91A}" presName="parentText" presStyleLbl="node1" presStyleIdx="0" presStyleCnt="2" custScaleX="81527" custScaleY="7119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FF3C727-85A0-4AAF-9103-022CDD8DEE4D}" type="pres">
      <dgm:prSet presAssocID="{E6083AA7-66C9-4073-A5F9-9E88EDD0A91A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CB890B9-DDA3-41DB-82A3-FDE8B6B67324}" type="pres">
      <dgm:prSet presAssocID="{432D00DC-79E7-46DA-9BA9-82CC5D90D413}" presName="sp" presStyleCnt="0"/>
      <dgm:spPr/>
    </dgm:pt>
    <dgm:pt modelId="{880EABFE-2BEC-4CCA-B981-102E5E655660}" type="pres">
      <dgm:prSet presAssocID="{6CCF7082-1BDF-4B89-A40B-99A62E09F9EE}" presName="linNode" presStyleCnt="0"/>
      <dgm:spPr/>
    </dgm:pt>
    <dgm:pt modelId="{97874FE8-1105-4C35-B48A-B5464BE5881E}" type="pres">
      <dgm:prSet presAssocID="{6CCF7082-1BDF-4B89-A40B-99A62E09F9EE}" presName="parentText" presStyleLbl="node1" presStyleIdx="1" presStyleCnt="2" custScaleX="81529" custScaleY="73048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5021E72-0EED-47B8-B97D-04E1AC025000}" type="pres">
      <dgm:prSet presAssocID="{6CCF7082-1BDF-4B89-A40B-99A62E09F9E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133F717-B9F8-4439-96CB-A2C3EEA39A00}" srcId="{E6083AA7-66C9-4073-A5F9-9E88EDD0A91A}" destId="{F4185B0E-FBD2-4847-908D-BA8E02151239}" srcOrd="0" destOrd="0" parTransId="{DFFB6EC1-DDCF-4912-AB96-C28004B49F1E}" sibTransId="{F8CB4317-B04B-46EA-BBE9-648AEC2C629B}"/>
    <dgm:cxn modelId="{19D302AA-FCC0-4254-87C6-EB3F77F9997C}" type="presOf" srcId="{E6083AA7-66C9-4073-A5F9-9E88EDD0A91A}" destId="{F063EFE9-829D-459A-8122-0B19163588E9}" srcOrd="0" destOrd="0" presId="urn:microsoft.com/office/officeart/2005/8/layout/vList5"/>
    <dgm:cxn modelId="{7600EB48-E401-40F5-98C8-6CA5FBCF6FBF}" type="presOf" srcId="{8C6E74E6-C016-4469-86A6-9C68C9EEE7BE}" destId="{4F5F05A8-5755-431D-A7F7-67DBE98A6547}" srcOrd="0" destOrd="0" presId="urn:microsoft.com/office/officeart/2005/8/layout/vList5"/>
    <dgm:cxn modelId="{FDC7E55A-AA74-45F0-A09C-86F2FF1108AF}" type="presOf" srcId="{6CCF7082-1BDF-4B89-A40B-99A62E09F9EE}" destId="{97874FE8-1105-4C35-B48A-B5464BE5881E}" srcOrd="0" destOrd="0" presId="urn:microsoft.com/office/officeart/2005/8/layout/vList5"/>
    <dgm:cxn modelId="{D618E4C0-C4DF-4509-8F15-5DCD4E7B87D3}" type="presOf" srcId="{9349B0E3-5606-4067-B9A3-6C7BAF4CB27A}" destId="{D5021E72-0EED-47B8-B97D-04E1AC025000}" srcOrd="0" destOrd="1" presId="urn:microsoft.com/office/officeart/2005/8/layout/vList5"/>
    <dgm:cxn modelId="{6001CB7B-30EC-4E22-8ECC-27CE4F5EB83E}" srcId="{6CCF7082-1BDF-4B89-A40B-99A62E09F9EE}" destId="{52FDC9FC-3109-42AF-9401-088B75D3F840}" srcOrd="0" destOrd="0" parTransId="{CA8477D5-0605-4E37-B62E-B868E0ECB289}" sibTransId="{9424E8F6-E5E2-4FBA-9C77-D829C41DC73F}"/>
    <dgm:cxn modelId="{8C5B4AEE-89DF-4FC6-8EA1-59C59A1EB239}" srcId="{6CCF7082-1BDF-4B89-A40B-99A62E09F9EE}" destId="{C8BD1B65-F2D6-4276-864A-83B25176CB8A}" srcOrd="2" destOrd="0" parTransId="{D607F000-3FEB-44C5-82BC-0A186F6795E8}" sibTransId="{0C5A6960-E4C3-44C6-966C-E7330D9684D4}"/>
    <dgm:cxn modelId="{C6D1C258-56AE-4F95-B9A4-99D2BD40C816}" type="presOf" srcId="{6DA75529-E2F4-44B1-9DCD-E3D24953CDA1}" destId="{FFF3C727-85A0-4AAF-9103-022CDD8DEE4D}" srcOrd="0" destOrd="2" presId="urn:microsoft.com/office/officeart/2005/8/layout/vList5"/>
    <dgm:cxn modelId="{7EE72C82-FAB6-4A7C-9806-1D42D63F6760}" srcId="{8C6E74E6-C016-4469-86A6-9C68C9EEE7BE}" destId="{E6083AA7-66C9-4073-A5F9-9E88EDD0A91A}" srcOrd="0" destOrd="0" parTransId="{AD8486ED-B7E2-47B2-9134-1424D48D61AD}" sibTransId="{432D00DC-79E7-46DA-9BA9-82CC5D90D413}"/>
    <dgm:cxn modelId="{9FA128A6-4F34-4161-B839-CDE97D97143E}" srcId="{6CCF7082-1BDF-4B89-A40B-99A62E09F9EE}" destId="{9349B0E3-5606-4067-B9A3-6C7BAF4CB27A}" srcOrd="1" destOrd="0" parTransId="{084E74F4-C442-4AA1-935E-FECBAF64DD41}" sibTransId="{01CD63B6-80AE-4B1F-87DA-135E3084E34D}"/>
    <dgm:cxn modelId="{823AE990-A4A5-4700-B305-EB803D0B12FE}" srcId="{8C6E74E6-C016-4469-86A6-9C68C9EEE7BE}" destId="{6CCF7082-1BDF-4B89-A40B-99A62E09F9EE}" srcOrd="1" destOrd="0" parTransId="{63E8294A-9338-4C90-B478-2DA46C1DE6F8}" sibTransId="{DD97C725-D93B-4ED8-B9A8-B463F0DA1E93}"/>
    <dgm:cxn modelId="{2D9372BE-195F-4408-88E6-692BD5889B08}" type="presOf" srcId="{3FD39FD4-7C98-46B8-A0E0-39F21FA08841}" destId="{FFF3C727-85A0-4AAF-9103-022CDD8DEE4D}" srcOrd="0" destOrd="1" presId="urn:microsoft.com/office/officeart/2005/8/layout/vList5"/>
    <dgm:cxn modelId="{23AFEF20-E9C1-4C65-A582-402AF8B1D92E}" srcId="{E6083AA7-66C9-4073-A5F9-9E88EDD0A91A}" destId="{6DA75529-E2F4-44B1-9DCD-E3D24953CDA1}" srcOrd="2" destOrd="0" parTransId="{E987C5CD-8246-4CA9-9AF5-A5949981DA92}" sibTransId="{4E41EFE6-C569-4D50-A1B7-19DF6029E370}"/>
    <dgm:cxn modelId="{C57A1A21-7EDB-4955-80ED-C58CFA248D34}" srcId="{E6083AA7-66C9-4073-A5F9-9E88EDD0A91A}" destId="{134BE857-FDA0-4DCB-80E1-1F1F1F32966F}" srcOrd="4" destOrd="0" parTransId="{35355D81-D0A7-4011-971B-9CB2B716CC67}" sibTransId="{37DD34F8-E46E-4A71-897D-5E3E5CE7CB52}"/>
    <dgm:cxn modelId="{6A4F062D-A26C-4EA6-92F0-FEA7079B08F2}" type="presOf" srcId="{F4185B0E-FBD2-4847-908D-BA8E02151239}" destId="{FFF3C727-85A0-4AAF-9103-022CDD8DEE4D}" srcOrd="0" destOrd="0" presId="urn:microsoft.com/office/officeart/2005/8/layout/vList5"/>
    <dgm:cxn modelId="{282F4B59-4F1A-44F0-8661-524AAB0BE56D}" srcId="{E6083AA7-66C9-4073-A5F9-9E88EDD0A91A}" destId="{D27C8BD1-A962-454D-BB26-70A6D0DFD948}" srcOrd="3" destOrd="0" parTransId="{65CFD60D-1B27-493C-A77E-FFD00629F90F}" sibTransId="{2149E8E2-3244-47DD-835A-7D8D2BCF48E0}"/>
    <dgm:cxn modelId="{D1386BE0-8201-43FA-B46A-8D3598F0FD02}" srcId="{E6083AA7-66C9-4073-A5F9-9E88EDD0A91A}" destId="{3FD39FD4-7C98-46B8-A0E0-39F21FA08841}" srcOrd="1" destOrd="0" parTransId="{A186F126-D6EF-4BFF-8A39-5FBFC508DC59}" sibTransId="{955E4252-3596-480C-9CB7-998E631FCFB0}"/>
    <dgm:cxn modelId="{C7CC0C92-3BD0-4F26-8990-16D7003F1D45}" type="presOf" srcId="{D27C8BD1-A962-454D-BB26-70A6D0DFD948}" destId="{FFF3C727-85A0-4AAF-9103-022CDD8DEE4D}" srcOrd="0" destOrd="3" presId="urn:microsoft.com/office/officeart/2005/8/layout/vList5"/>
    <dgm:cxn modelId="{C91E4BCC-8EB6-4672-812A-1CEBAB978AFA}" type="presOf" srcId="{52FDC9FC-3109-42AF-9401-088B75D3F840}" destId="{D5021E72-0EED-47B8-B97D-04E1AC025000}" srcOrd="0" destOrd="0" presId="urn:microsoft.com/office/officeart/2005/8/layout/vList5"/>
    <dgm:cxn modelId="{00AFC29A-030F-4F9C-B493-19B34240DA2F}" type="presOf" srcId="{134BE857-FDA0-4DCB-80E1-1F1F1F32966F}" destId="{FFF3C727-85A0-4AAF-9103-022CDD8DEE4D}" srcOrd="0" destOrd="4" presId="urn:microsoft.com/office/officeart/2005/8/layout/vList5"/>
    <dgm:cxn modelId="{27D7D938-24EE-4EA6-97EE-37F7ED71003F}" type="presOf" srcId="{C8BD1B65-F2D6-4276-864A-83B25176CB8A}" destId="{D5021E72-0EED-47B8-B97D-04E1AC025000}" srcOrd="0" destOrd="2" presId="urn:microsoft.com/office/officeart/2005/8/layout/vList5"/>
    <dgm:cxn modelId="{CB1ED9B2-9CC2-4755-B5A6-425839958F86}" type="presParOf" srcId="{4F5F05A8-5755-431D-A7F7-67DBE98A6547}" destId="{440A337C-5BC5-4E07-B780-57A0531EE65E}" srcOrd="0" destOrd="0" presId="urn:microsoft.com/office/officeart/2005/8/layout/vList5"/>
    <dgm:cxn modelId="{9FEB2807-771E-4769-B496-FEB5A53C6DD8}" type="presParOf" srcId="{440A337C-5BC5-4E07-B780-57A0531EE65E}" destId="{F063EFE9-829D-459A-8122-0B19163588E9}" srcOrd="0" destOrd="0" presId="urn:microsoft.com/office/officeart/2005/8/layout/vList5"/>
    <dgm:cxn modelId="{5F4A9C1A-C381-4BB0-AC40-C8EF4A20DC0A}" type="presParOf" srcId="{440A337C-5BC5-4E07-B780-57A0531EE65E}" destId="{FFF3C727-85A0-4AAF-9103-022CDD8DEE4D}" srcOrd="1" destOrd="0" presId="urn:microsoft.com/office/officeart/2005/8/layout/vList5"/>
    <dgm:cxn modelId="{F8838AF1-27FC-438F-8FFF-EE4F9C77F56C}" type="presParOf" srcId="{4F5F05A8-5755-431D-A7F7-67DBE98A6547}" destId="{FCB890B9-DDA3-41DB-82A3-FDE8B6B67324}" srcOrd="1" destOrd="0" presId="urn:microsoft.com/office/officeart/2005/8/layout/vList5"/>
    <dgm:cxn modelId="{5196BB14-CE16-4727-84E2-6DEAC4D8E9FB}" type="presParOf" srcId="{4F5F05A8-5755-431D-A7F7-67DBE98A6547}" destId="{880EABFE-2BEC-4CCA-B981-102E5E655660}" srcOrd="2" destOrd="0" presId="urn:microsoft.com/office/officeart/2005/8/layout/vList5"/>
    <dgm:cxn modelId="{3B3AC8C3-1618-4C9C-8C67-0486DD3D55F3}" type="presParOf" srcId="{880EABFE-2BEC-4CCA-B981-102E5E655660}" destId="{97874FE8-1105-4C35-B48A-B5464BE5881E}" srcOrd="0" destOrd="0" presId="urn:microsoft.com/office/officeart/2005/8/layout/vList5"/>
    <dgm:cxn modelId="{A338AF58-1E3B-4A16-9A1F-A511EDB286C5}" type="presParOf" srcId="{880EABFE-2BEC-4CCA-B981-102E5E655660}" destId="{D5021E72-0EED-47B8-B97D-04E1AC02500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CDD45E-EE47-48D0-9CD0-7A9E40803928}" type="doc">
      <dgm:prSet loTypeId="urn:microsoft.com/office/officeart/2005/8/layout/hierarchy5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68FFAB2-FC71-4BFA-9B32-3A7D39EF3B18}">
      <dgm:prSet phldrT="[Texto]"/>
      <dgm:spPr/>
      <dgm:t>
        <a:bodyPr/>
        <a:lstStyle/>
        <a:p>
          <a:r>
            <a:rPr lang="es-ES" dirty="0" smtClean="0"/>
            <a:t>COHERANCIA MACROECONÓMICA</a:t>
          </a:r>
          <a:endParaRPr lang="es-ES" dirty="0"/>
        </a:p>
      </dgm:t>
    </dgm:pt>
    <dgm:pt modelId="{76466C66-C017-4FBE-87EC-FB6E3BB7E768}" type="parTrans" cxnId="{3547301D-40D1-428A-A049-89A1140E1487}">
      <dgm:prSet/>
      <dgm:spPr/>
      <dgm:t>
        <a:bodyPr/>
        <a:lstStyle/>
        <a:p>
          <a:endParaRPr lang="es-ES"/>
        </a:p>
      </dgm:t>
    </dgm:pt>
    <dgm:pt modelId="{3F57C33C-7CD3-4CAB-B22E-97B26593FB9D}" type="sibTrans" cxnId="{3547301D-40D1-428A-A049-89A1140E1487}">
      <dgm:prSet/>
      <dgm:spPr/>
      <dgm:t>
        <a:bodyPr/>
        <a:lstStyle/>
        <a:p>
          <a:endParaRPr lang="es-ES"/>
        </a:p>
      </dgm:t>
    </dgm:pt>
    <dgm:pt modelId="{B032A520-4513-47CD-B298-97C23314F6F2}">
      <dgm:prSet phldrT="[Texto]" custT="1"/>
      <dgm:spPr/>
      <dgm:t>
        <a:bodyPr/>
        <a:lstStyle/>
        <a:p>
          <a:r>
            <a:rPr lang="es-ES" sz="1200" dirty="0" smtClean="0"/>
            <a:t>INEMBARGABILIDAD</a:t>
          </a:r>
          <a:endParaRPr lang="es-ES" sz="1200" dirty="0"/>
        </a:p>
      </dgm:t>
    </dgm:pt>
    <dgm:pt modelId="{362B8CD0-E92E-4011-BACA-2A9233A465C3}" type="parTrans" cxnId="{9EB67B1D-F943-492A-8134-8CB69C474A22}">
      <dgm:prSet/>
      <dgm:spPr/>
      <dgm:t>
        <a:bodyPr/>
        <a:lstStyle/>
        <a:p>
          <a:endParaRPr lang="es-ES"/>
        </a:p>
      </dgm:t>
    </dgm:pt>
    <dgm:pt modelId="{F2BE08C9-B39B-4BCA-99BC-CBA70C66F476}" type="sibTrans" cxnId="{9EB67B1D-F943-492A-8134-8CB69C474A22}">
      <dgm:prSet/>
      <dgm:spPr/>
      <dgm:t>
        <a:bodyPr/>
        <a:lstStyle/>
        <a:p>
          <a:endParaRPr lang="es-ES"/>
        </a:p>
      </dgm:t>
    </dgm:pt>
    <dgm:pt modelId="{28C9CB5A-FC04-4A54-8C4F-5C1D26E6A6DE}">
      <dgm:prSet phldrT="[Texto]" custT="1"/>
      <dgm:spPr/>
      <dgm:t>
        <a:bodyPr/>
        <a:lstStyle/>
        <a:p>
          <a:r>
            <a:rPr lang="es-ES" sz="1400" dirty="0" smtClean="0"/>
            <a:t>UNIVERSALIDAD</a:t>
          </a:r>
          <a:endParaRPr lang="es-ES" sz="1400" dirty="0"/>
        </a:p>
      </dgm:t>
    </dgm:pt>
    <dgm:pt modelId="{8185C319-F91E-4052-94BC-B2D3D30C80C5}" type="parTrans" cxnId="{E1D1B927-2DAB-4921-B1FE-B23EFE0C0BD6}">
      <dgm:prSet/>
      <dgm:spPr/>
      <dgm:t>
        <a:bodyPr/>
        <a:lstStyle/>
        <a:p>
          <a:endParaRPr lang="es-ES"/>
        </a:p>
      </dgm:t>
    </dgm:pt>
    <dgm:pt modelId="{40B7CC3E-CE10-4D5E-B1AB-FB5521D76D53}" type="sibTrans" cxnId="{E1D1B927-2DAB-4921-B1FE-B23EFE0C0BD6}">
      <dgm:prSet/>
      <dgm:spPr/>
      <dgm:t>
        <a:bodyPr/>
        <a:lstStyle/>
        <a:p>
          <a:endParaRPr lang="es-ES"/>
        </a:p>
      </dgm:t>
    </dgm:pt>
    <dgm:pt modelId="{7B70BFDF-4B09-4588-9C3A-37074C081382}">
      <dgm:prSet phldrT="[Texto]" custT="1"/>
      <dgm:spPr/>
      <dgm:t>
        <a:bodyPr/>
        <a:lstStyle/>
        <a:p>
          <a:r>
            <a:rPr lang="es-ES" sz="1400" dirty="0" smtClean="0"/>
            <a:t>ANUALIDAD</a:t>
          </a:r>
          <a:endParaRPr lang="es-ES" sz="1400" dirty="0"/>
        </a:p>
      </dgm:t>
    </dgm:pt>
    <dgm:pt modelId="{55691313-DB80-44AF-AACF-9C622F29EFC2}" type="parTrans" cxnId="{1A7FC234-F9DB-4862-9424-A47BA0F1BFFF}">
      <dgm:prSet/>
      <dgm:spPr/>
      <dgm:t>
        <a:bodyPr/>
        <a:lstStyle/>
        <a:p>
          <a:endParaRPr lang="es-ES"/>
        </a:p>
      </dgm:t>
    </dgm:pt>
    <dgm:pt modelId="{075EA7B9-30E2-4F73-AE41-4C4420FE67B8}" type="sibTrans" cxnId="{1A7FC234-F9DB-4862-9424-A47BA0F1BFFF}">
      <dgm:prSet/>
      <dgm:spPr/>
      <dgm:t>
        <a:bodyPr/>
        <a:lstStyle/>
        <a:p>
          <a:endParaRPr lang="es-ES"/>
        </a:p>
      </dgm:t>
    </dgm:pt>
    <dgm:pt modelId="{7BF34322-E64F-47C4-95E6-29A621876311}">
      <dgm:prSet phldrT="[Texto]" custT="1"/>
      <dgm:spPr/>
      <dgm:t>
        <a:bodyPr/>
        <a:lstStyle/>
        <a:p>
          <a:r>
            <a:rPr lang="es-ES" sz="1400" dirty="0" smtClean="0"/>
            <a:t>PLANIFICACION</a:t>
          </a:r>
          <a:endParaRPr lang="es-ES" sz="1400" dirty="0"/>
        </a:p>
      </dgm:t>
    </dgm:pt>
    <dgm:pt modelId="{FE677C01-D9E4-4E73-966B-BC0A4E3BF702}" type="parTrans" cxnId="{30B9B61B-234D-43B5-8560-8D61BE79299E}">
      <dgm:prSet/>
      <dgm:spPr/>
      <dgm:t>
        <a:bodyPr/>
        <a:lstStyle/>
        <a:p>
          <a:endParaRPr lang="es-ES"/>
        </a:p>
      </dgm:t>
    </dgm:pt>
    <dgm:pt modelId="{D19ACEF6-8C79-4860-A853-D44DA46C33D9}" type="sibTrans" cxnId="{30B9B61B-234D-43B5-8560-8D61BE79299E}">
      <dgm:prSet/>
      <dgm:spPr/>
      <dgm:t>
        <a:bodyPr/>
        <a:lstStyle/>
        <a:p>
          <a:endParaRPr lang="es-ES"/>
        </a:p>
      </dgm:t>
    </dgm:pt>
    <dgm:pt modelId="{C91F9D12-9716-4147-B81D-8FFF047993F2}">
      <dgm:prSet phldrT="[Texto]" custT="1"/>
      <dgm:spPr/>
      <dgm:t>
        <a:bodyPr/>
        <a:lstStyle/>
        <a:p>
          <a:r>
            <a:rPr lang="es-ES" sz="1400" dirty="0" smtClean="0"/>
            <a:t>ESPECIALIZACION</a:t>
          </a:r>
          <a:endParaRPr lang="es-ES" sz="1400" dirty="0"/>
        </a:p>
      </dgm:t>
    </dgm:pt>
    <dgm:pt modelId="{085257F0-D7BE-4909-842A-6AD947A82FB4}" type="parTrans" cxnId="{BE303545-DB9B-4842-B526-D129C7EA9AE5}">
      <dgm:prSet/>
      <dgm:spPr/>
      <dgm:t>
        <a:bodyPr/>
        <a:lstStyle/>
        <a:p>
          <a:endParaRPr lang="es-ES"/>
        </a:p>
      </dgm:t>
    </dgm:pt>
    <dgm:pt modelId="{A15795A9-A823-4D80-900B-3D78016C048F}" type="sibTrans" cxnId="{BE303545-DB9B-4842-B526-D129C7EA9AE5}">
      <dgm:prSet/>
      <dgm:spPr/>
      <dgm:t>
        <a:bodyPr/>
        <a:lstStyle/>
        <a:p>
          <a:endParaRPr lang="es-ES"/>
        </a:p>
      </dgm:t>
    </dgm:pt>
    <dgm:pt modelId="{7C0F5A0E-EBAC-470E-97AF-2133F0ECE66A}">
      <dgm:prSet phldrT="[Texto]" custT="1"/>
      <dgm:spPr/>
      <dgm:t>
        <a:bodyPr/>
        <a:lstStyle/>
        <a:p>
          <a:r>
            <a:rPr lang="es-ES" sz="1400" dirty="0" smtClean="0"/>
            <a:t>UNIDAD DE CAJA</a:t>
          </a:r>
          <a:endParaRPr lang="es-ES" sz="1400" dirty="0"/>
        </a:p>
      </dgm:t>
    </dgm:pt>
    <dgm:pt modelId="{C550B5A0-A3BA-48FB-9EF8-3B12FD71D289}" type="parTrans" cxnId="{3332787D-715F-486A-9096-8EFCD91E5567}">
      <dgm:prSet/>
      <dgm:spPr/>
      <dgm:t>
        <a:bodyPr/>
        <a:lstStyle/>
        <a:p>
          <a:endParaRPr lang="es-ES"/>
        </a:p>
      </dgm:t>
    </dgm:pt>
    <dgm:pt modelId="{054644F1-FE83-405F-81EB-B064E4B7BC63}" type="sibTrans" cxnId="{3332787D-715F-486A-9096-8EFCD91E5567}">
      <dgm:prSet/>
      <dgm:spPr/>
      <dgm:t>
        <a:bodyPr/>
        <a:lstStyle/>
        <a:p>
          <a:endParaRPr lang="es-ES"/>
        </a:p>
      </dgm:t>
    </dgm:pt>
    <dgm:pt modelId="{A3F08FCE-8159-432B-9CFB-78C3B64A0F8D}">
      <dgm:prSet phldrT="[Texto]" custT="1"/>
      <dgm:spPr/>
      <dgm:t>
        <a:bodyPr/>
        <a:lstStyle/>
        <a:p>
          <a:r>
            <a:rPr lang="es-ES" sz="1400" dirty="0" smtClean="0"/>
            <a:t>PROGRAMACION INTEGRAL</a:t>
          </a:r>
          <a:endParaRPr lang="es-ES" sz="1400" dirty="0"/>
        </a:p>
      </dgm:t>
    </dgm:pt>
    <dgm:pt modelId="{0C7A04E5-0E56-4DB2-998E-1FB8ADA0A436}" type="parTrans" cxnId="{DA186195-E945-483D-B527-08A941CCA635}">
      <dgm:prSet/>
      <dgm:spPr/>
      <dgm:t>
        <a:bodyPr/>
        <a:lstStyle/>
        <a:p>
          <a:endParaRPr lang="es-ES"/>
        </a:p>
      </dgm:t>
    </dgm:pt>
    <dgm:pt modelId="{4E1BFC90-570D-42F0-8EF9-68457A40A0AA}" type="sibTrans" cxnId="{DA186195-E945-483D-B527-08A941CCA635}">
      <dgm:prSet/>
      <dgm:spPr/>
      <dgm:t>
        <a:bodyPr/>
        <a:lstStyle/>
        <a:p>
          <a:endParaRPr lang="es-ES"/>
        </a:p>
      </dgm:t>
    </dgm:pt>
    <dgm:pt modelId="{BF22F581-7AF3-4599-9C3D-C004E708354F}" type="pres">
      <dgm:prSet presAssocID="{F0CDD45E-EE47-48D0-9CD0-7A9E40803928}" presName="mainComposite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E067D85-BB41-4A0D-9937-2E94C83539B3}" type="pres">
      <dgm:prSet presAssocID="{F0CDD45E-EE47-48D0-9CD0-7A9E40803928}" presName="hierFlow" presStyleCnt="0"/>
      <dgm:spPr/>
      <dgm:t>
        <a:bodyPr/>
        <a:lstStyle/>
        <a:p>
          <a:endParaRPr lang="es-ES"/>
        </a:p>
      </dgm:t>
    </dgm:pt>
    <dgm:pt modelId="{E22E27A5-26DF-44BA-89A1-E31AB6AEA30D}" type="pres">
      <dgm:prSet presAssocID="{F0CDD45E-EE47-48D0-9CD0-7A9E40803928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FF6CAF88-A5D3-4D33-9202-70C7B1A2F5B3}" type="pres">
      <dgm:prSet presAssocID="{068FFAB2-FC71-4BFA-9B32-3A7D39EF3B18}" presName="Name17" presStyleCnt="0"/>
      <dgm:spPr/>
      <dgm:t>
        <a:bodyPr/>
        <a:lstStyle/>
        <a:p>
          <a:endParaRPr lang="es-ES"/>
        </a:p>
      </dgm:t>
    </dgm:pt>
    <dgm:pt modelId="{E97A092B-E052-4BF1-AD49-AB1476AD227E}" type="pres">
      <dgm:prSet presAssocID="{068FFAB2-FC71-4BFA-9B32-3A7D39EF3B18}" presName="level1Shape" presStyleLbl="node0" presStyleIdx="0" presStyleCnt="1" custLinFactNeighborX="-23675" custLinFactNeighborY="444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5B9F6C5-6D42-4754-8104-AED5B8A75FF0}" type="pres">
      <dgm:prSet presAssocID="{068FFAB2-FC71-4BFA-9B32-3A7D39EF3B18}" presName="hierChild2" presStyleCnt="0"/>
      <dgm:spPr/>
      <dgm:t>
        <a:bodyPr/>
        <a:lstStyle/>
        <a:p>
          <a:endParaRPr lang="es-ES"/>
        </a:p>
      </dgm:t>
    </dgm:pt>
    <dgm:pt modelId="{30BD065F-8E05-436B-8509-8C5D82C7493C}" type="pres">
      <dgm:prSet presAssocID="{8185C319-F91E-4052-94BC-B2D3D30C80C5}" presName="Name25" presStyleLbl="parChTrans1D2" presStyleIdx="0" presStyleCnt="2"/>
      <dgm:spPr/>
      <dgm:t>
        <a:bodyPr/>
        <a:lstStyle/>
        <a:p>
          <a:endParaRPr lang="es-ES"/>
        </a:p>
      </dgm:t>
    </dgm:pt>
    <dgm:pt modelId="{3FFA3B83-DB66-4DC8-B0DE-0BB9EC1ABE85}" type="pres">
      <dgm:prSet presAssocID="{8185C319-F91E-4052-94BC-B2D3D30C80C5}" presName="connTx" presStyleLbl="parChTrans1D2" presStyleIdx="0" presStyleCnt="2"/>
      <dgm:spPr/>
      <dgm:t>
        <a:bodyPr/>
        <a:lstStyle/>
        <a:p>
          <a:endParaRPr lang="es-ES"/>
        </a:p>
      </dgm:t>
    </dgm:pt>
    <dgm:pt modelId="{2A200243-71E5-4F73-BB3E-21184D0CAE19}" type="pres">
      <dgm:prSet presAssocID="{28C9CB5A-FC04-4A54-8C4F-5C1D26E6A6DE}" presName="Name30" presStyleCnt="0"/>
      <dgm:spPr/>
      <dgm:t>
        <a:bodyPr/>
        <a:lstStyle/>
        <a:p>
          <a:endParaRPr lang="es-ES"/>
        </a:p>
      </dgm:t>
    </dgm:pt>
    <dgm:pt modelId="{D9E3DCE9-96E7-42B7-BB41-D4C91B19DA10}" type="pres">
      <dgm:prSet presAssocID="{28C9CB5A-FC04-4A54-8C4F-5C1D26E6A6DE}" presName="level2Shape" presStyleLbl="node2" presStyleIdx="0" presStyleCnt="2" custLinFactNeighborX="-2102" custLinFactNeighborY="8683"/>
      <dgm:spPr/>
      <dgm:t>
        <a:bodyPr/>
        <a:lstStyle/>
        <a:p>
          <a:endParaRPr lang="es-ES"/>
        </a:p>
      </dgm:t>
    </dgm:pt>
    <dgm:pt modelId="{75B00938-A899-46F8-8376-9C0395390BDA}" type="pres">
      <dgm:prSet presAssocID="{28C9CB5A-FC04-4A54-8C4F-5C1D26E6A6DE}" presName="hierChild3" presStyleCnt="0"/>
      <dgm:spPr/>
      <dgm:t>
        <a:bodyPr/>
        <a:lstStyle/>
        <a:p>
          <a:endParaRPr lang="es-ES"/>
        </a:p>
      </dgm:t>
    </dgm:pt>
    <dgm:pt modelId="{062CA80E-B047-4E0E-A898-0F8662A4B988}" type="pres">
      <dgm:prSet presAssocID="{55691313-DB80-44AF-AACF-9C622F29EFC2}" presName="Name25" presStyleLbl="parChTrans1D3" presStyleIdx="0" presStyleCnt="2"/>
      <dgm:spPr/>
      <dgm:t>
        <a:bodyPr/>
        <a:lstStyle/>
        <a:p>
          <a:endParaRPr lang="es-ES"/>
        </a:p>
      </dgm:t>
    </dgm:pt>
    <dgm:pt modelId="{42688506-77AC-4E22-AE79-19FC97638B4A}" type="pres">
      <dgm:prSet presAssocID="{55691313-DB80-44AF-AACF-9C622F29EFC2}" presName="connTx" presStyleLbl="parChTrans1D3" presStyleIdx="0" presStyleCnt="2"/>
      <dgm:spPr/>
      <dgm:t>
        <a:bodyPr/>
        <a:lstStyle/>
        <a:p>
          <a:endParaRPr lang="es-ES"/>
        </a:p>
      </dgm:t>
    </dgm:pt>
    <dgm:pt modelId="{3B22D2BB-937B-452F-82B4-2890D929B968}" type="pres">
      <dgm:prSet presAssocID="{7B70BFDF-4B09-4588-9C3A-37074C081382}" presName="Name30" presStyleCnt="0"/>
      <dgm:spPr/>
      <dgm:t>
        <a:bodyPr/>
        <a:lstStyle/>
        <a:p>
          <a:endParaRPr lang="es-ES"/>
        </a:p>
      </dgm:t>
    </dgm:pt>
    <dgm:pt modelId="{85EF8228-B678-424D-ADD0-0570F1571124}" type="pres">
      <dgm:prSet presAssocID="{7B70BFDF-4B09-4588-9C3A-37074C081382}" presName="level2Shape" presStyleLbl="node3" presStyleIdx="0" presStyleCnt="2" custLinFactNeighborX="1209" custLinFactNeighborY="-430"/>
      <dgm:spPr/>
      <dgm:t>
        <a:bodyPr/>
        <a:lstStyle/>
        <a:p>
          <a:endParaRPr lang="es-ES"/>
        </a:p>
      </dgm:t>
    </dgm:pt>
    <dgm:pt modelId="{FD5E5904-0D32-41D5-8998-C15524666DCD}" type="pres">
      <dgm:prSet presAssocID="{7B70BFDF-4B09-4588-9C3A-37074C081382}" presName="hierChild3" presStyleCnt="0"/>
      <dgm:spPr/>
      <dgm:t>
        <a:bodyPr/>
        <a:lstStyle/>
        <a:p>
          <a:endParaRPr lang="es-ES"/>
        </a:p>
      </dgm:t>
    </dgm:pt>
    <dgm:pt modelId="{DB5DFBFC-0380-4253-8692-ECAAA1737025}" type="pres">
      <dgm:prSet presAssocID="{FE677C01-D9E4-4E73-966B-BC0A4E3BF702}" presName="Name25" presStyleLbl="parChTrans1D4" presStyleIdx="0" presStyleCnt="3"/>
      <dgm:spPr/>
      <dgm:t>
        <a:bodyPr/>
        <a:lstStyle/>
        <a:p>
          <a:endParaRPr lang="es-ES"/>
        </a:p>
      </dgm:t>
    </dgm:pt>
    <dgm:pt modelId="{DB9DC739-C99D-4BB5-96D8-B075A2DDA527}" type="pres">
      <dgm:prSet presAssocID="{FE677C01-D9E4-4E73-966B-BC0A4E3BF702}" presName="connTx" presStyleLbl="parChTrans1D4" presStyleIdx="0" presStyleCnt="3"/>
      <dgm:spPr/>
      <dgm:t>
        <a:bodyPr/>
        <a:lstStyle/>
        <a:p>
          <a:endParaRPr lang="es-ES"/>
        </a:p>
      </dgm:t>
    </dgm:pt>
    <dgm:pt modelId="{D385805F-D4DF-40F7-B4CF-17D77A5AA083}" type="pres">
      <dgm:prSet presAssocID="{7BF34322-E64F-47C4-95E6-29A621876311}" presName="Name30" presStyleCnt="0"/>
      <dgm:spPr/>
      <dgm:t>
        <a:bodyPr/>
        <a:lstStyle/>
        <a:p>
          <a:endParaRPr lang="es-ES"/>
        </a:p>
      </dgm:t>
    </dgm:pt>
    <dgm:pt modelId="{F6B06CA5-42C8-4EBB-BC98-F50D689828AF}" type="pres">
      <dgm:prSet presAssocID="{7BF34322-E64F-47C4-95E6-29A621876311}" presName="level2Shape" presStyleLbl="node4" presStyleIdx="0" presStyleCnt="3" custScaleX="134107" custScaleY="106196"/>
      <dgm:spPr/>
      <dgm:t>
        <a:bodyPr/>
        <a:lstStyle/>
        <a:p>
          <a:endParaRPr lang="es-ES"/>
        </a:p>
      </dgm:t>
    </dgm:pt>
    <dgm:pt modelId="{1B933A07-2E2F-4422-A6E1-84579E2E7F4C}" type="pres">
      <dgm:prSet presAssocID="{7BF34322-E64F-47C4-95E6-29A621876311}" presName="hierChild3" presStyleCnt="0"/>
      <dgm:spPr/>
      <dgm:t>
        <a:bodyPr/>
        <a:lstStyle/>
        <a:p>
          <a:endParaRPr lang="es-ES"/>
        </a:p>
      </dgm:t>
    </dgm:pt>
    <dgm:pt modelId="{64BB7143-AE0A-4757-9935-CC5D45DDC3F8}" type="pres">
      <dgm:prSet presAssocID="{362B8CD0-E92E-4011-BACA-2A9233A465C3}" presName="Name25" presStyleLbl="parChTrans1D2" presStyleIdx="1" presStyleCnt="2"/>
      <dgm:spPr/>
      <dgm:t>
        <a:bodyPr/>
        <a:lstStyle/>
        <a:p>
          <a:endParaRPr lang="es-ES"/>
        </a:p>
      </dgm:t>
    </dgm:pt>
    <dgm:pt modelId="{5E3BE7E8-7052-4187-9063-A11686ECBFB9}" type="pres">
      <dgm:prSet presAssocID="{362B8CD0-E92E-4011-BACA-2A9233A465C3}" presName="connTx" presStyleLbl="parChTrans1D2" presStyleIdx="1" presStyleCnt="2"/>
      <dgm:spPr/>
      <dgm:t>
        <a:bodyPr/>
        <a:lstStyle/>
        <a:p>
          <a:endParaRPr lang="es-ES"/>
        </a:p>
      </dgm:t>
    </dgm:pt>
    <dgm:pt modelId="{FA33948D-3508-4BEF-9A67-DE861E6D1370}" type="pres">
      <dgm:prSet presAssocID="{B032A520-4513-47CD-B298-97C23314F6F2}" presName="Name30" presStyleCnt="0"/>
      <dgm:spPr/>
      <dgm:t>
        <a:bodyPr/>
        <a:lstStyle/>
        <a:p>
          <a:endParaRPr lang="es-ES"/>
        </a:p>
      </dgm:t>
    </dgm:pt>
    <dgm:pt modelId="{C4782B93-756E-4A7D-806B-0D0E51CC0C97}" type="pres">
      <dgm:prSet presAssocID="{B032A520-4513-47CD-B298-97C23314F6F2}" presName="level2Shape" presStyleLbl="node2" presStyleIdx="1" presStyleCnt="2"/>
      <dgm:spPr/>
      <dgm:t>
        <a:bodyPr/>
        <a:lstStyle/>
        <a:p>
          <a:endParaRPr lang="es-ES"/>
        </a:p>
      </dgm:t>
    </dgm:pt>
    <dgm:pt modelId="{980588CE-21AE-49A8-80A1-6548B2E3DED2}" type="pres">
      <dgm:prSet presAssocID="{B032A520-4513-47CD-B298-97C23314F6F2}" presName="hierChild3" presStyleCnt="0"/>
      <dgm:spPr/>
      <dgm:t>
        <a:bodyPr/>
        <a:lstStyle/>
        <a:p>
          <a:endParaRPr lang="es-ES"/>
        </a:p>
      </dgm:t>
    </dgm:pt>
    <dgm:pt modelId="{73DAA1C5-5E6D-4C8D-9D69-5239BEEDB154}" type="pres">
      <dgm:prSet presAssocID="{085257F0-D7BE-4909-842A-6AD947A82FB4}" presName="Name25" presStyleLbl="parChTrans1D3" presStyleIdx="1" presStyleCnt="2"/>
      <dgm:spPr/>
      <dgm:t>
        <a:bodyPr/>
        <a:lstStyle/>
        <a:p>
          <a:endParaRPr lang="es-ES"/>
        </a:p>
      </dgm:t>
    </dgm:pt>
    <dgm:pt modelId="{85E27555-163E-4BAC-B063-77A94992DD1E}" type="pres">
      <dgm:prSet presAssocID="{085257F0-D7BE-4909-842A-6AD947A82FB4}" presName="connTx" presStyleLbl="parChTrans1D3" presStyleIdx="1" presStyleCnt="2"/>
      <dgm:spPr/>
      <dgm:t>
        <a:bodyPr/>
        <a:lstStyle/>
        <a:p>
          <a:endParaRPr lang="es-ES"/>
        </a:p>
      </dgm:t>
    </dgm:pt>
    <dgm:pt modelId="{8812A200-58EC-484D-8AFD-ECEE4B93D7F4}" type="pres">
      <dgm:prSet presAssocID="{C91F9D12-9716-4147-B81D-8FFF047993F2}" presName="Name30" presStyleCnt="0"/>
      <dgm:spPr/>
      <dgm:t>
        <a:bodyPr/>
        <a:lstStyle/>
        <a:p>
          <a:endParaRPr lang="es-ES"/>
        </a:p>
      </dgm:t>
    </dgm:pt>
    <dgm:pt modelId="{49B99DF8-3DD2-47B7-8679-3EE798B77AA6}" type="pres">
      <dgm:prSet presAssocID="{C91F9D12-9716-4147-B81D-8FFF047993F2}" presName="level2Shape" presStyleLbl="node3" presStyleIdx="1" presStyleCnt="2" custScaleX="153816" custScaleY="137347"/>
      <dgm:spPr/>
      <dgm:t>
        <a:bodyPr/>
        <a:lstStyle/>
        <a:p>
          <a:endParaRPr lang="es-ES"/>
        </a:p>
      </dgm:t>
    </dgm:pt>
    <dgm:pt modelId="{9B313DAE-CD5C-40AE-89C7-ACC20D21D656}" type="pres">
      <dgm:prSet presAssocID="{C91F9D12-9716-4147-B81D-8FFF047993F2}" presName="hierChild3" presStyleCnt="0"/>
      <dgm:spPr/>
      <dgm:t>
        <a:bodyPr/>
        <a:lstStyle/>
        <a:p>
          <a:endParaRPr lang="es-ES"/>
        </a:p>
      </dgm:t>
    </dgm:pt>
    <dgm:pt modelId="{D56DFC30-A988-4800-8887-9BFD681E6AC4}" type="pres">
      <dgm:prSet presAssocID="{C550B5A0-A3BA-48FB-9EF8-3B12FD71D289}" presName="Name25" presStyleLbl="parChTrans1D4" presStyleIdx="1" presStyleCnt="3"/>
      <dgm:spPr/>
      <dgm:t>
        <a:bodyPr/>
        <a:lstStyle/>
        <a:p>
          <a:endParaRPr lang="es-ES"/>
        </a:p>
      </dgm:t>
    </dgm:pt>
    <dgm:pt modelId="{97029E98-A43F-4E07-96A7-49814ECC930E}" type="pres">
      <dgm:prSet presAssocID="{C550B5A0-A3BA-48FB-9EF8-3B12FD71D289}" presName="connTx" presStyleLbl="parChTrans1D4" presStyleIdx="1" presStyleCnt="3"/>
      <dgm:spPr/>
      <dgm:t>
        <a:bodyPr/>
        <a:lstStyle/>
        <a:p>
          <a:endParaRPr lang="es-ES"/>
        </a:p>
      </dgm:t>
    </dgm:pt>
    <dgm:pt modelId="{C7832BC5-B518-48FB-BDFA-0B2249B7536E}" type="pres">
      <dgm:prSet presAssocID="{7C0F5A0E-EBAC-470E-97AF-2133F0ECE66A}" presName="Name30" presStyleCnt="0"/>
      <dgm:spPr/>
      <dgm:t>
        <a:bodyPr/>
        <a:lstStyle/>
        <a:p>
          <a:endParaRPr lang="es-ES"/>
        </a:p>
      </dgm:t>
    </dgm:pt>
    <dgm:pt modelId="{4D3B2E1C-4586-4DCC-BDFD-A05C8D26A079}" type="pres">
      <dgm:prSet presAssocID="{7C0F5A0E-EBAC-470E-97AF-2133F0ECE66A}" presName="level2Shape" presStyleLbl="node4" presStyleIdx="1" presStyleCnt="3"/>
      <dgm:spPr/>
      <dgm:t>
        <a:bodyPr/>
        <a:lstStyle/>
        <a:p>
          <a:endParaRPr lang="es-ES"/>
        </a:p>
      </dgm:t>
    </dgm:pt>
    <dgm:pt modelId="{B3105494-BDBF-4AFC-9A03-6658D0C838F3}" type="pres">
      <dgm:prSet presAssocID="{7C0F5A0E-EBAC-470E-97AF-2133F0ECE66A}" presName="hierChild3" presStyleCnt="0"/>
      <dgm:spPr/>
      <dgm:t>
        <a:bodyPr/>
        <a:lstStyle/>
        <a:p>
          <a:endParaRPr lang="es-ES"/>
        </a:p>
      </dgm:t>
    </dgm:pt>
    <dgm:pt modelId="{744FD431-4F0F-4DF1-AB3C-DCBE4C67E1DD}" type="pres">
      <dgm:prSet presAssocID="{0C7A04E5-0E56-4DB2-998E-1FB8ADA0A436}" presName="Name25" presStyleLbl="parChTrans1D4" presStyleIdx="2" presStyleCnt="3"/>
      <dgm:spPr/>
      <dgm:t>
        <a:bodyPr/>
        <a:lstStyle/>
        <a:p>
          <a:endParaRPr lang="es-ES"/>
        </a:p>
      </dgm:t>
    </dgm:pt>
    <dgm:pt modelId="{D1FEAE53-7100-4107-B1C1-FC94CD341F33}" type="pres">
      <dgm:prSet presAssocID="{0C7A04E5-0E56-4DB2-998E-1FB8ADA0A436}" presName="connTx" presStyleLbl="parChTrans1D4" presStyleIdx="2" presStyleCnt="3"/>
      <dgm:spPr/>
      <dgm:t>
        <a:bodyPr/>
        <a:lstStyle/>
        <a:p>
          <a:endParaRPr lang="es-ES"/>
        </a:p>
      </dgm:t>
    </dgm:pt>
    <dgm:pt modelId="{CA9B7274-1AE3-4737-BA33-2A342C7F4B42}" type="pres">
      <dgm:prSet presAssocID="{A3F08FCE-8159-432B-9CFB-78C3B64A0F8D}" presName="Name30" presStyleCnt="0"/>
      <dgm:spPr/>
      <dgm:t>
        <a:bodyPr/>
        <a:lstStyle/>
        <a:p>
          <a:endParaRPr lang="es-ES"/>
        </a:p>
      </dgm:t>
    </dgm:pt>
    <dgm:pt modelId="{07CE753E-4E4A-402D-9DF9-5A5584D5FF05}" type="pres">
      <dgm:prSet presAssocID="{A3F08FCE-8159-432B-9CFB-78C3B64A0F8D}" presName="level2Shape" presStyleLbl="node4" presStyleIdx="2" presStyleCnt="3"/>
      <dgm:spPr/>
      <dgm:t>
        <a:bodyPr/>
        <a:lstStyle/>
        <a:p>
          <a:endParaRPr lang="es-ES"/>
        </a:p>
      </dgm:t>
    </dgm:pt>
    <dgm:pt modelId="{9857DD44-2A93-4105-A5AB-22F40AE7A484}" type="pres">
      <dgm:prSet presAssocID="{A3F08FCE-8159-432B-9CFB-78C3B64A0F8D}" presName="hierChild3" presStyleCnt="0"/>
      <dgm:spPr/>
      <dgm:t>
        <a:bodyPr/>
        <a:lstStyle/>
        <a:p>
          <a:endParaRPr lang="es-ES"/>
        </a:p>
      </dgm:t>
    </dgm:pt>
    <dgm:pt modelId="{6E3C1329-AF88-4782-A5A1-E4BD801324F1}" type="pres">
      <dgm:prSet presAssocID="{F0CDD45E-EE47-48D0-9CD0-7A9E40803928}" presName="bgShapesFlow" presStyleCnt="0"/>
      <dgm:spPr/>
      <dgm:t>
        <a:bodyPr/>
        <a:lstStyle/>
        <a:p>
          <a:endParaRPr lang="es-ES"/>
        </a:p>
      </dgm:t>
    </dgm:pt>
  </dgm:ptLst>
  <dgm:cxnLst>
    <dgm:cxn modelId="{962C3CA7-44AD-486F-972B-8E3AED7C2590}" type="presOf" srcId="{085257F0-D7BE-4909-842A-6AD947A82FB4}" destId="{73DAA1C5-5E6D-4C8D-9D69-5239BEEDB154}" srcOrd="0" destOrd="0" presId="urn:microsoft.com/office/officeart/2005/8/layout/hierarchy5"/>
    <dgm:cxn modelId="{1A7FC234-F9DB-4862-9424-A47BA0F1BFFF}" srcId="{28C9CB5A-FC04-4A54-8C4F-5C1D26E6A6DE}" destId="{7B70BFDF-4B09-4588-9C3A-37074C081382}" srcOrd="0" destOrd="0" parTransId="{55691313-DB80-44AF-AACF-9C622F29EFC2}" sibTransId="{075EA7B9-30E2-4F73-AE41-4C4420FE67B8}"/>
    <dgm:cxn modelId="{97A0EF10-C42D-4C77-87BE-CFEC8A5A71CA}" type="presOf" srcId="{C550B5A0-A3BA-48FB-9EF8-3B12FD71D289}" destId="{97029E98-A43F-4E07-96A7-49814ECC930E}" srcOrd="1" destOrd="0" presId="urn:microsoft.com/office/officeart/2005/8/layout/hierarchy5"/>
    <dgm:cxn modelId="{602168B3-724C-4A32-A4A9-8FBD8B611C9C}" type="presOf" srcId="{7BF34322-E64F-47C4-95E6-29A621876311}" destId="{F6B06CA5-42C8-4EBB-BC98-F50D689828AF}" srcOrd="0" destOrd="0" presId="urn:microsoft.com/office/officeart/2005/8/layout/hierarchy5"/>
    <dgm:cxn modelId="{1A626354-E57D-493B-A792-BFDFF643523F}" type="presOf" srcId="{7C0F5A0E-EBAC-470E-97AF-2133F0ECE66A}" destId="{4D3B2E1C-4586-4DCC-BDFD-A05C8D26A079}" srcOrd="0" destOrd="0" presId="urn:microsoft.com/office/officeart/2005/8/layout/hierarchy5"/>
    <dgm:cxn modelId="{E1D1B927-2DAB-4921-B1FE-B23EFE0C0BD6}" srcId="{068FFAB2-FC71-4BFA-9B32-3A7D39EF3B18}" destId="{28C9CB5A-FC04-4A54-8C4F-5C1D26E6A6DE}" srcOrd="0" destOrd="0" parTransId="{8185C319-F91E-4052-94BC-B2D3D30C80C5}" sibTransId="{40B7CC3E-CE10-4D5E-B1AB-FB5521D76D53}"/>
    <dgm:cxn modelId="{45A325D7-A209-4FE8-B4DD-D29D9E1013F5}" type="presOf" srcId="{8185C319-F91E-4052-94BC-B2D3D30C80C5}" destId="{30BD065F-8E05-436B-8509-8C5D82C7493C}" srcOrd="0" destOrd="0" presId="urn:microsoft.com/office/officeart/2005/8/layout/hierarchy5"/>
    <dgm:cxn modelId="{DA186195-E945-483D-B527-08A941CCA635}" srcId="{C91F9D12-9716-4147-B81D-8FFF047993F2}" destId="{A3F08FCE-8159-432B-9CFB-78C3B64A0F8D}" srcOrd="1" destOrd="0" parTransId="{0C7A04E5-0E56-4DB2-998E-1FB8ADA0A436}" sibTransId="{4E1BFC90-570D-42F0-8EF9-68457A40A0AA}"/>
    <dgm:cxn modelId="{7D6FFAF1-4CC4-4F58-8ADB-0DDB6EED86E0}" type="presOf" srcId="{C91F9D12-9716-4147-B81D-8FFF047993F2}" destId="{49B99DF8-3DD2-47B7-8679-3EE798B77AA6}" srcOrd="0" destOrd="0" presId="urn:microsoft.com/office/officeart/2005/8/layout/hierarchy5"/>
    <dgm:cxn modelId="{8B009016-AB5A-4C61-AC97-DF2B31E08291}" type="presOf" srcId="{7B70BFDF-4B09-4588-9C3A-37074C081382}" destId="{85EF8228-B678-424D-ADD0-0570F1571124}" srcOrd="0" destOrd="0" presId="urn:microsoft.com/office/officeart/2005/8/layout/hierarchy5"/>
    <dgm:cxn modelId="{BE303545-DB9B-4842-B526-D129C7EA9AE5}" srcId="{B032A520-4513-47CD-B298-97C23314F6F2}" destId="{C91F9D12-9716-4147-B81D-8FFF047993F2}" srcOrd="0" destOrd="0" parTransId="{085257F0-D7BE-4909-842A-6AD947A82FB4}" sibTransId="{A15795A9-A823-4D80-900B-3D78016C048F}"/>
    <dgm:cxn modelId="{BE71284F-04DB-445A-8D3A-43D192A4B4D1}" type="presOf" srcId="{C550B5A0-A3BA-48FB-9EF8-3B12FD71D289}" destId="{D56DFC30-A988-4800-8887-9BFD681E6AC4}" srcOrd="0" destOrd="0" presId="urn:microsoft.com/office/officeart/2005/8/layout/hierarchy5"/>
    <dgm:cxn modelId="{282CBCA9-1B80-4679-AE36-1127E41AFC4B}" type="presOf" srcId="{FE677C01-D9E4-4E73-966B-BC0A4E3BF702}" destId="{DB9DC739-C99D-4BB5-96D8-B075A2DDA527}" srcOrd="1" destOrd="0" presId="urn:microsoft.com/office/officeart/2005/8/layout/hierarchy5"/>
    <dgm:cxn modelId="{28A14601-1752-4C5C-BFFD-C459BF97EECF}" type="presOf" srcId="{0C7A04E5-0E56-4DB2-998E-1FB8ADA0A436}" destId="{744FD431-4F0F-4DF1-AB3C-DCBE4C67E1DD}" srcOrd="0" destOrd="0" presId="urn:microsoft.com/office/officeart/2005/8/layout/hierarchy5"/>
    <dgm:cxn modelId="{B30A812C-5D8F-40CB-9633-DC4F960101E2}" type="presOf" srcId="{068FFAB2-FC71-4BFA-9B32-3A7D39EF3B18}" destId="{E97A092B-E052-4BF1-AD49-AB1476AD227E}" srcOrd="0" destOrd="0" presId="urn:microsoft.com/office/officeart/2005/8/layout/hierarchy5"/>
    <dgm:cxn modelId="{FD10E0C1-7F57-439F-BBEF-9156414F5FB5}" type="presOf" srcId="{F0CDD45E-EE47-48D0-9CD0-7A9E40803928}" destId="{BF22F581-7AF3-4599-9C3D-C004E708354F}" srcOrd="0" destOrd="0" presId="urn:microsoft.com/office/officeart/2005/8/layout/hierarchy5"/>
    <dgm:cxn modelId="{6B05D124-0578-4AB0-88C9-C53F8E22BC9C}" type="presOf" srcId="{55691313-DB80-44AF-AACF-9C622F29EFC2}" destId="{062CA80E-B047-4E0E-A898-0F8662A4B988}" srcOrd="0" destOrd="0" presId="urn:microsoft.com/office/officeart/2005/8/layout/hierarchy5"/>
    <dgm:cxn modelId="{9EB67B1D-F943-492A-8134-8CB69C474A22}" srcId="{068FFAB2-FC71-4BFA-9B32-3A7D39EF3B18}" destId="{B032A520-4513-47CD-B298-97C23314F6F2}" srcOrd="1" destOrd="0" parTransId="{362B8CD0-E92E-4011-BACA-2A9233A465C3}" sibTransId="{F2BE08C9-B39B-4BCA-99BC-CBA70C66F476}"/>
    <dgm:cxn modelId="{512881FC-72BA-40D5-B150-DC416B8DBFA2}" type="presOf" srcId="{362B8CD0-E92E-4011-BACA-2A9233A465C3}" destId="{5E3BE7E8-7052-4187-9063-A11686ECBFB9}" srcOrd="1" destOrd="0" presId="urn:microsoft.com/office/officeart/2005/8/layout/hierarchy5"/>
    <dgm:cxn modelId="{45DB87D3-0748-4422-A43F-85B4BD7EE91E}" type="presOf" srcId="{8185C319-F91E-4052-94BC-B2D3D30C80C5}" destId="{3FFA3B83-DB66-4DC8-B0DE-0BB9EC1ABE85}" srcOrd="1" destOrd="0" presId="urn:microsoft.com/office/officeart/2005/8/layout/hierarchy5"/>
    <dgm:cxn modelId="{8219CD10-697F-49BA-9DF2-1CD5D8FF6536}" type="presOf" srcId="{B032A520-4513-47CD-B298-97C23314F6F2}" destId="{C4782B93-756E-4A7D-806B-0D0E51CC0C97}" srcOrd="0" destOrd="0" presId="urn:microsoft.com/office/officeart/2005/8/layout/hierarchy5"/>
    <dgm:cxn modelId="{3F8C0148-F002-4E17-BE58-DCB5D4151C6A}" type="presOf" srcId="{FE677C01-D9E4-4E73-966B-BC0A4E3BF702}" destId="{DB5DFBFC-0380-4253-8692-ECAAA1737025}" srcOrd="0" destOrd="0" presId="urn:microsoft.com/office/officeart/2005/8/layout/hierarchy5"/>
    <dgm:cxn modelId="{797E8FA3-7FB2-44E7-A40F-7419EF536E59}" type="presOf" srcId="{0C7A04E5-0E56-4DB2-998E-1FB8ADA0A436}" destId="{D1FEAE53-7100-4107-B1C1-FC94CD341F33}" srcOrd="1" destOrd="0" presId="urn:microsoft.com/office/officeart/2005/8/layout/hierarchy5"/>
    <dgm:cxn modelId="{DC5E4D38-9DC2-4914-830B-966FE5F12877}" type="presOf" srcId="{085257F0-D7BE-4909-842A-6AD947A82FB4}" destId="{85E27555-163E-4BAC-B063-77A94992DD1E}" srcOrd="1" destOrd="0" presId="urn:microsoft.com/office/officeart/2005/8/layout/hierarchy5"/>
    <dgm:cxn modelId="{12635C7A-F63A-4607-AD61-23888B6D60FF}" type="presOf" srcId="{28C9CB5A-FC04-4A54-8C4F-5C1D26E6A6DE}" destId="{D9E3DCE9-96E7-42B7-BB41-D4C91B19DA10}" srcOrd="0" destOrd="0" presId="urn:microsoft.com/office/officeart/2005/8/layout/hierarchy5"/>
    <dgm:cxn modelId="{3332787D-715F-486A-9096-8EFCD91E5567}" srcId="{C91F9D12-9716-4147-B81D-8FFF047993F2}" destId="{7C0F5A0E-EBAC-470E-97AF-2133F0ECE66A}" srcOrd="0" destOrd="0" parTransId="{C550B5A0-A3BA-48FB-9EF8-3B12FD71D289}" sibTransId="{054644F1-FE83-405F-81EB-B064E4B7BC63}"/>
    <dgm:cxn modelId="{92E61096-FFC1-47AF-A165-8862D5BB7917}" type="presOf" srcId="{A3F08FCE-8159-432B-9CFB-78C3B64A0F8D}" destId="{07CE753E-4E4A-402D-9DF9-5A5584D5FF05}" srcOrd="0" destOrd="0" presId="urn:microsoft.com/office/officeart/2005/8/layout/hierarchy5"/>
    <dgm:cxn modelId="{79C133F7-2D1F-4691-871C-F7E2AD8AF8C9}" type="presOf" srcId="{55691313-DB80-44AF-AACF-9C622F29EFC2}" destId="{42688506-77AC-4E22-AE79-19FC97638B4A}" srcOrd="1" destOrd="0" presId="urn:microsoft.com/office/officeart/2005/8/layout/hierarchy5"/>
    <dgm:cxn modelId="{93231C15-F7FD-4FAA-94A7-A172C6525816}" type="presOf" srcId="{362B8CD0-E92E-4011-BACA-2A9233A465C3}" destId="{64BB7143-AE0A-4757-9935-CC5D45DDC3F8}" srcOrd="0" destOrd="0" presId="urn:microsoft.com/office/officeart/2005/8/layout/hierarchy5"/>
    <dgm:cxn modelId="{3547301D-40D1-428A-A049-89A1140E1487}" srcId="{F0CDD45E-EE47-48D0-9CD0-7A9E40803928}" destId="{068FFAB2-FC71-4BFA-9B32-3A7D39EF3B18}" srcOrd="0" destOrd="0" parTransId="{76466C66-C017-4FBE-87EC-FB6E3BB7E768}" sibTransId="{3F57C33C-7CD3-4CAB-B22E-97B26593FB9D}"/>
    <dgm:cxn modelId="{30B9B61B-234D-43B5-8560-8D61BE79299E}" srcId="{7B70BFDF-4B09-4588-9C3A-37074C081382}" destId="{7BF34322-E64F-47C4-95E6-29A621876311}" srcOrd="0" destOrd="0" parTransId="{FE677C01-D9E4-4E73-966B-BC0A4E3BF702}" sibTransId="{D19ACEF6-8C79-4860-A853-D44DA46C33D9}"/>
    <dgm:cxn modelId="{AC5932D3-3651-4B83-B127-F086F8FE546F}" type="presParOf" srcId="{BF22F581-7AF3-4599-9C3D-C004E708354F}" destId="{CE067D85-BB41-4A0D-9937-2E94C83539B3}" srcOrd="0" destOrd="0" presId="urn:microsoft.com/office/officeart/2005/8/layout/hierarchy5"/>
    <dgm:cxn modelId="{0EF9D8BF-4604-446E-A3DC-599E110004FA}" type="presParOf" srcId="{CE067D85-BB41-4A0D-9937-2E94C83539B3}" destId="{E22E27A5-26DF-44BA-89A1-E31AB6AEA30D}" srcOrd="0" destOrd="0" presId="urn:microsoft.com/office/officeart/2005/8/layout/hierarchy5"/>
    <dgm:cxn modelId="{FA4D0F93-60E9-43F9-90A6-A70BA79A5CA1}" type="presParOf" srcId="{E22E27A5-26DF-44BA-89A1-E31AB6AEA30D}" destId="{FF6CAF88-A5D3-4D33-9202-70C7B1A2F5B3}" srcOrd="0" destOrd="0" presId="urn:microsoft.com/office/officeart/2005/8/layout/hierarchy5"/>
    <dgm:cxn modelId="{3EA651F6-A3D3-45D9-863E-A45412F9A072}" type="presParOf" srcId="{FF6CAF88-A5D3-4D33-9202-70C7B1A2F5B3}" destId="{E97A092B-E052-4BF1-AD49-AB1476AD227E}" srcOrd="0" destOrd="0" presId="urn:microsoft.com/office/officeart/2005/8/layout/hierarchy5"/>
    <dgm:cxn modelId="{10AA10C1-53D0-4706-9B91-4CB05270FB92}" type="presParOf" srcId="{FF6CAF88-A5D3-4D33-9202-70C7B1A2F5B3}" destId="{65B9F6C5-6D42-4754-8104-AED5B8A75FF0}" srcOrd="1" destOrd="0" presId="urn:microsoft.com/office/officeart/2005/8/layout/hierarchy5"/>
    <dgm:cxn modelId="{BDE2C534-86B0-40CE-AD5C-6112FEDD0988}" type="presParOf" srcId="{65B9F6C5-6D42-4754-8104-AED5B8A75FF0}" destId="{30BD065F-8E05-436B-8509-8C5D82C7493C}" srcOrd="0" destOrd="0" presId="urn:microsoft.com/office/officeart/2005/8/layout/hierarchy5"/>
    <dgm:cxn modelId="{DFF9D3EC-DEFF-46CC-9157-C8C85069126E}" type="presParOf" srcId="{30BD065F-8E05-436B-8509-8C5D82C7493C}" destId="{3FFA3B83-DB66-4DC8-B0DE-0BB9EC1ABE85}" srcOrd="0" destOrd="0" presId="urn:microsoft.com/office/officeart/2005/8/layout/hierarchy5"/>
    <dgm:cxn modelId="{7D8DC2B7-D873-4AA9-9652-C14C3B84D66F}" type="presParOf" srcId="{65B9F6C5-6D42-4754-8104-AED5B8A75FF0}" destId="{2A200243-71E5-4F73-BB3E-21184D0CAE19}" srcOrd="1" destOrd="0" presId="urn:microsoft.com/office/officeart/2005/8/layout/hierarchy5"/>
    <dgm:cxn modelId="{432F1FD8-F881-41D9-A12D-2517D9E6DBBB}" type="presParOf" srcId="{2A200243-71E5-4F73-BB3E-21184D0CAE19}" destId="{D9E3DCE9-96E7-42B7-BB41-D4C91B19DA10}" srcOrd="0" destOrd="0" presId="urn:microsoft.com/office/officeart/2005/8/layout/hierarchy5"/>
    <dgm:cxn modelId="{F1467405-1F9F-470C-AE13-AFD8FAC0CE71}" type="presParOf" srcId="{2A200243-71E5-4F73-BB3E-21184D0CAE19}" destId="{75B00938-A899-46F8-8376-9C0395390BDA}" srcOrd="1" destOrd="0" presId="urn:microsoft.com/office/officeart/2005/8/layout/hierarchy5"/>
    <dgm:cxn modelId="{65E36D6E-825F-49F7-870E-3A3EDB89833B}" type="presParOf" srcId="{75B00938-A899-46F8-8376-9C0395390BDA}" destId="{062CA80E-B047-4E0E-A898-0F8662A4B988}" srcOrd="0" destOrd="0" presId="urn:microsoft.com/office/officeart/2005/8/layout/hierarchy5"/>
    <dgm:cxn modelId="{E5657AED-B4A4-4453-B8F9-7B2F49E2E1CD}" type="presParOf" srcId="{062CA80E-B047-4E0E-A898-0F8662A4B988}" destId="{42688506-77AC-4E22-AE79-19FC97638B4A}" srcOrd="0" destOrd="0" presId="urn:microsoft.com/office/officeart/2005/8/layout/hierarchy5"/>
    <dgm:cxn modelId="{709B799F-FAFE-42B5-9C34-194D038BE003}" type="presParOf" srcId="{75B00938-A899-46F8-8376-9C0395390BDA}" destId="{3B22D2BB-937B-452F-82B4-2890D929B968}" srcOrd="1" destOrd="0" presId="urn:microsoft.com/office/officeart/2005/8/layout/hierarchy5"/>
    <dgm:cxn modelId="{CA2782A4-5418-4905-B525-0282504FDE3F}" type="presParOf" srcId="{3B22D2BB-937B-452F-82B4-2890D929B968}" destId="{85EF8228-B678-424D-ADD0-0570F1571124}" srcOrd="0" destOrd="0" presId="urn:microsoft.com/office/officeart/2005/8/layout/hierarchy5"/>
    <dgm:cxn modelId="{533AAAB3-50EB-462A-953A-2177D9CF5537}" type="presParOf" srcId="{3B22D2BB-937B-452F-82B4-2890D929B968}" destId="{FD5E5904-0D32-41D5-8998-C15524666DCD}" srcOrd="1" destOrd="0" presId="urn:microsoft.com/office/officeart/2005/8/layout/hierarchy5"/>
    <dgm:cxn modelId="{D3D874B0-11AD-4800-AAB2-42E129003682}" type="presParOf" srcId="{FD5E5904-0D32-41D5-8998-C15524666DCD}" destId="{DB5DFBFC-0380-4253-8692-ECAAA1737025}" srcOrd="0" destOrd="0" presId="urn:microsoft.com/office/officeart/2005/8/layout/hierarchy5"/>
    <dgm:cxn modelId="{37CC517B-C471-4E1E-A3BE-B188B22F1CA4}" type="presParOf" srcId="{DB5DFBFC-0380-4253-8692-ECAAA1737025}" destId="{DB9DC739-C99D-4BB5-96D8-B075A2DDA527}" srcOrd="0" destOrd="0" presId="urn:microsoft.com/office/officeart/2005/8/layout/hierarchy5"/>
    <dgm:cxn modelId="{3AF7DD4F-79EE-4ADC-97FE-6DEBC18CAB73}" type="presParOf" srcId="{FD5E5904-0D32-41D5-8998-C15524666DCD}" destId="{D385805F-D4DF-40F7-B4CF-17D77A5AA083}" srcOrd="1" destOrd="0" presId="urn:microsoft.com/office/officeart/2005/8/layout/hierarchy5"/>
    <dgm:cxn modelId="{028C23EE-27EA-4AF4-982A-4AE2B4518313}" type="presParOf" srcId="{D385805F-D4DF-40F7-B4CF-17D77A5AA083}" destId="{F6B06CA5-42C8-4EBB-BC98-F50D689828AF}" srcOrd="0" destOrd="0" presId="urn:microsoft.com/office/officeart/2005/8/layout/hierarchy5"/>
    <dgm:cxn modelId="{637C95C3-8F43-410B-8BF5-73A8271D3093}" type="presParOf" srcId="{D385805F-D4DF-40F7-B4CF-17D77A5AA083}" destId="{1B933A07-2E2F-4422-A6E1-84579E2E7F4C}" srcOrd="1" destOrd="0" presId="urn:microsoft.com/office/officeart/2005/8/layout/hierarchy5"/>
    <dgm:cxn modelId="{B1598CAD-1DB8-48BE-BB0B-0A91B71D0FD1}" type="presParOf" srcId="{65B9F6C5-6D42-4754-8104-AED5B8A75FF0}" destId="{64BB7143-AE0A-4757-9935-CC5D45DDC3F8}" srcOrd="2" destOrd="0" presId="urn:microsoft.com/office/officeart/2005/8/layout/hierarchy5"/>
    <dgm:cxn modelId="{FFF37F5E-650F-44B3-AD00-11030E4D8CC4}" type="presParOf" srcId="{64BB7143-AE0A-4757-9935-CC5D45DDC3F8}" destId="{5E3BE7E8-7052-4187-9063-A11686ECBFB9}" srcOrd="0" destOrd="0" presId="urn:microsoft.com/office/officeart/2005/8/layout/hierarchy5"/>
    <dgm:cxn modelId="{B92859B4-25AC-4647-8A43-DD79B55AE504}" type="presParOf" srcId="{65B9F6C5-6D42-4754-8104-AED5B8A75FF0}" destId="{FA33948D-3508-4BEF-9A67-DE861E6D1370}" srcOrd="3" destOrd="0" presId="urn:microsoft.com/office/officeart/2005/8/layout/hierarchy5"/>
    <dgm:cxn modelId="{29367D39-B25D-4B6D-9CAD-C7FCE34A6E7D}" type="presParOf" srcId="{FA33948D-3508-4BEF-9A67-DE861E6D1370}" destId="{C4782B93-756E-4A7D-806B-0D0E51CC0C97}" srcOrd="0" destOrd="0" presId="urn:microsoft.com/office/officeart/2005/8/layout/hierarchy5"/>
    <dgm:cxn modelId="{FD1956F0-C414-477A-94D5-0955C8088ACD}" type="presParOf" srcId="{FA33948D-3508-4BEF-9A67-DE861E6D1370}" destId="{980588CE-21AE-49A8-80A1-6548B2E3DED2}" srcOrd="1" destOrd="0" presId="urn:microsoft.com/office/officeart/2005/8/layout/hierarchy5"/>
    <dgm:cxn modelId="{4B2CFFAF-0FFD-4AD3-A1DD-145E05C0E84A}" type="presParOf" srcId="{980588CE-21AE-49A8-80A1-6548B2E3DED2}" destId="{73DAA1C5-5E6D-4C8D-9D69-5239BEEDB154}" srcOrd="0" destOrd="0" presId="urn:microsoft.com/office/officeart/2005/8/layout/hierarchy5"/>
    <dgm:cxn modelId="{E0F14105-BBBC-4805-B162-8E1ADF9F002B}" type="presParOf" srcId="{73DAA1C5-5E6D-4C8D-9D69-5239BEEDB154}" destId="{85E27555-163E-4BAC-B063-77A94992DD1E}" srcOrd="0" destOrd="0" presId="urn:microsoft.com/office/officeart/2005/8/layout/hierarchy5"/>
    <dgm:cxn modelId="{E8F22735-3FB5-4A59-AAE8-342972CD5F7A}" type="presParOf" srcId="{980588CE-21AE-49A8-80A1-6548B2E3DED2}" destId="{8812A200-58EC-484D-8AFD-ECEE4B93D7F4}" srcOrd="1" destOrd="0" presId="urn:microsoft.com/office/officeart/2005/8/layout/hierarchy5"/>
    <dgm:cxn modelId="{20FC556E-59F5-4EC7-A803-46DBAC9D7761}" type="presParOf" srcId="{8812A200-58EC-484D-8AFD-ECEE4B93D7F4}" destId="{49B99DF8-3DD2-47B7-8679-3EE798B77AA6}" srcOrd="0" destOrd="0" presId="urn:microsoft.com/office/officeart/2005/8/layout/hierarchy5"/>
    <dgm:cxn modelId="{9406F0D7-0D9B-4326-987E-2AC7FBE1760E}" type="presParOf" srcId="{8812A200-58EC-484D-8AFD-ECEE4B93D7F4}" destId="{9B313DAE-CD5C-40AE-89C7-ACC20D21D656}" srcOrd="1" destOrd="0" presId="urn:microsoft.com/office/officeart/2005/8/layout/hierarchy5"/>
    <dgm:cxn modelId="{BF828F7D-BB8F-4274-AC0F-4325E4D8F208}" type="presParOf" srcId="{9B313DAE-CD5C-40AE-89C7-ACC20D21D656}" destId="{D56DFC30-A988-4800-8887-9BFD681E6AC4}" srcOrd="0" destOrd="0" presId="urn:microsoft.com/office/officeart/2005/8/layout/hierarchy5"/>
    <dgm:cxn modelId="{8B3E247C-E18E-4DFA-A3A6-AD998A4F5378}" type="presParOf" srcId="{D56DFC30-A988-4800-8887-9BFD681E6AC4}" destId="{97029E98-A43F-4E07-96A7-49814ECC930E}" srcOrd="0" destOrd="0" presId="urn:microsoft.com/office/officeart/2005/8/layout/hierarchy5"/>
    <dgm:cxn modelId="{BACE899A-DED5-43F1-8BA6-492A089AC7C7}" type="presParOf" srcId="{9B313DAE-CD5C-40AE-89C7-ACC20D21D656}" destId="{C7832BC5-B518-48FB-BDFA-0B2249B7536E}" srcOrd="1" destOrd="0" presId="urn:microsoft.com/office/officeart/2005/8/layout/hierarchy5"/>
    <dgm:cxn modelId="{6249FC3E-4380-4824-8715-D0E435073ADE}" type="presParOf" srcId="{C7832BC5-B518-48FB-BDFA-0B2249B7536E}" destId="{4D3B2E1C-4586-4DCC-BDFD-A05C8D26A079}" srcOrd="0" destOrd="0" presId="urn:microsoft.com/office/officeart/2005/8/layout/hierarchy5"/>
    <dgm:cxn modelId="{0FF09A26-81FD-47A2-AE4F-330B0F492D37}" type="presParOf" srcId="{C7832BC5-B518-48FB-BDFA-0B2249B7536E}" destId="{B3105494-BDBF-4AFC-9A03-6658D0C838F3}" srcOrd="1" destOrd="0" presId="urn:microsoft.com/office/officeart/2005/8/layout/hierarchy5"/>
    <dgm:cxn modelId="{276FF4E9-77F9-4644-B251-C2A2EC89370F}" type="presParOf" srcId="{9B313DAE-CD5C-40AE-89C7-ACC20D21D656}" destId="{744FD431-4F0F-4DF1-AB3C-DCBE4C67E1DD}" srcOrd="2" destOrd="0" presId="urn:microsoft.com/office/officeart/2005/8/layout/hierarchy5"/>
    <dgm:cxn modelId="{7A49BE55-6C72-4960-B8FD-B93A2939F091}" type="presParOf" srcId="{744FD431-4F0F-4DF1-AB3C-DCBE4C67E1DD}" destId="{D1FEAE53-7100-4107-B1C1-FC94CD341F33}" srcOrd="0" destOrd="0" presId="urn:microsoft.com/office/officeart/2005/8/layout/hierarchy5"/>
    <dgm:cxn modelId="{4EA6F429-0BED-4BE0-A5F9-9640BC492D74}" type="presParOf" srcId="{9B313DAE-CD5C-40AE-89C7-ACC20D21D656}" destId="{CA9B7274-1AE3-4737-BA33-2A342C7F4B42}" srcOrd="3" destOrd="0" presId="urn:microsoft.com/office/officeart/2005/8/layout/hierarchy5"/>
    <dgm:cxn modelId="{5849511A-5F51-45AB-AD9F-C7784AECE1FB}" type="presParOf" srcId="{CA9B7274-1AE3-4737-BA33-2A342C7F4B42}" destId="{07CE753E-4E4A-402D-9DF9-5A5584D5FF05}" srcOrd="0" destOrd="0" presId="urn:microsoft.com/office/officeart/2005/8/layout/hierarchy5"/>
    <dgm:cxn modelId="{0767DA04-D933-4D1A-A0C6-52A8AFF870AA}" type="presParOf" srcId="{CA9B7274-1AE3-4737-BA33-2A342C7F4B42}" destId="{9857DD44-2A93-4105-A5AB-22F40AE7A484}" srcOrd="1" destOrd="0" presId="urn:microsoft.com/office/officeart/2005/8/layout/hierarchy5"/>
    <dgm:cxn modelId="{4AC55987-E665-4DD8-ADCC-6D9FB0A43F1C}" type="presParOf" srcId="{BF22F581-7AF3-4599-9C3D-C004E708354F}" destId="{6E3C1329-AF88-4782-A5A1-E4BD801324F1}" srcOrd="1" destOrd="0" presId="urn:microsoft.com/office/officeart/2005/8/layout/hierarchy5"/>
  </dgm:cxnLst>
  <dgm:bg/>
  <dgm:whole>
    <a:ln w="12700">
      <a:noFill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1167BAA-7F1C-4340-A7CE-E2FFE27FC258}" type="doc">
      <dgm:prSet loTypeId="urn:microsoft.com/office/officeart/2005/8/layout/hierarchy1" loCatId="hierarchy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es-CO"/>
        </a:p>
      </dgm:t>
    </dgm:pt>
    <dgm:pt modelId="{BDFC1A22-A6EF-4CD7-891D-355EE67F554F}">
      <dgm:prSet phldrT="[Texto]" custT="1"/>
      <dgm:spPr/>
      <dgm:t>
        <a:bodyPr/>
        <a:lstStyle/>
        <a:p>
          <a:endParaRPr lang="es-CO" sz="1800" dirty="0" smtClean="0"/>
        </a:p>
        <a:p>
          <a:endParaRPr lang="es-CO" sz="2000" b="1" dirty="0" smtClean="0"/>
        </a:p>
        <a:p>
          <a:r>
            <a:rPr lang="es-CO" sz="2400" b="1" dirty="0" smtClean="0"/>
            <a:t>PRESUSPUESTO DE INGRESOS</a:t>
          </a:r>
        </a:p>
        <a:p>
          <a:endParaRPr lang="es-CO" sz="1800" dirty="0" smtClean="0"/>
        </a:p>
        <a:p>
          <a:endParaRPr lang="es-CO" sz="1800" dirty="0"/>
        </a:p>
      </dgm:t>
    </dgm:pt>
    <dgm:pt modelId="{67CF5893-D789-4271-8088-2B0CCD1D9A91}" type="parTrans" cxnId="{38DB73EB-DC40-46F7-8310-70E40BCC7910}">
      <dgm:prSet/>
      <dgm:spPr/>
      <dgm:t>
        <a:bodyPr/>
        <a:lstStyle/>
        <a:p>
          <a:endParaRPr lang="es-CO"/>
        </a:p>
      </dgm:t>
    </dgm:pt>
    <dgm:pt modelId="{B94CE3B4-B5AC-4069-8749-97C8EA555F1D}" type="sibTrans" cxnId="{38DB73EB-DC40-46F7-8310-70E40BCC7910}">
      <dgm:prSet/>
      <dgm:spPr/>
      <dgm:t>
        <a:bodyPr/>
        <a:lstStyle/>
        <a:p>
          <a:endParaRPr lang="es-CO"/>
        </a:p>
      </dgm:t>
    </dgm:pt>
    <dgm:pt modelId="{37849AC7-AB66-4B4B-A1DC-4EDC093359D0}">
      <dgm:prSet phldrT="[Texto]" custT="1"/>
      <dgm:spPr/>
      <dgm:t>
        <a:bodyPr/>
        <a:lstStyle/>
        <a:p>
          <a:r>
            <a:rPr lang="es-CO" sz="1800" dirty="0" smtClean="0"/>
            <a:t>CORRIENTES</a:t>
          </a:r>
          <a:endParaRPr lang="es-CO" sz="1800" dirty="0"/>
        </a:p>
      </dgm:t>
    </dgm:pt>
    <dgm:pt modelId="{7FA91722-7455-4B90-AA60-F054728B2532}" type="parTrans" cxnId="{2D34D0D0-3D82-4647-9205-6C14BDE750D6}">
      <dgm:prSet/>
      <dgm:spPr/>
      <dgm:t>
        <a:bodyPr/>
        <a:lstStyle/>
        <a:p>
          <a:endParaRPr lang="es-CO"/>
        </a:p>
      </dgm:t>
    </dgm:pt>
    <dgm:pt modelId="{C9C339F2-2161-4B01-9524-097229FF48F2}" type="sibTrans" cxnId="{2D34D0D0-3D82-4647-9205-6C14BDE750D6}">
      <dgm:prSet/>
      <dgm:spPr/>
      <dgm:t>
        <a:bodyPr/>
        <a:lstStyle/>
        <a:p>
          <a:endParaRPr lang="es-CO"/>
        </a:p>
      </dgm:t>
    </dgm:pt>
    <dgm:pt modelId="{3F6338B4-2145-471C-9EF5-866662727A63}">
      <dgm:prSet phldrT="[Texto]" custT="1"/>
      <dgm:spPr/>
      <dgm:t>
        <a:bodyPr/>
        <a:lstStyle/>
        <a:p>
          <a:endParaRPr lang="es-CO" sz="1800" dirty="0" smtClean="0"/>
        </a:p>
        <a:p>
          <a:r>
            <a:rPr lang="es-CO" sz="1800" dirty="0" smtClean="0"/>
            <a:t>RECURSOS DE CAPITAL</a:t>
          </a:r>
        </a:p>
        <a:p>
          <a:endParaRPr lang="es-CO" sz="1800" dirty="0"/>
        </a:p>
      </dgm:t>
    </dgm:pt>
    <dgm:pt modelId="{5A9CE779-E1E2-490B-9041-179C37D14A10}" type="parTrans" cxnId="{08924A3C-5C38-43B1-A5F3-679A7A3DF606}">
      <dgm:prSet/>
      <dgm:spPr/>
      <dgm:t>
        <a:bodyPr/>
        <a:lstStyle/>
        <a:p>
          <a:endParaRPr lang="es-CO"/>
        </a:p>
      </dgm:t>
    </dgm:pt>
    <dgm:pt modelId="{6737C86A-950B-4160-924B-ED16DFCECD32}" type="sibTrans" cxnId="{08924A3C-5C38-43B1-A5F3-679A7A3DF606}">
      <dgm:prSet/>
      <dgm:spPr/>
      <dgm:t>
        <a:bodyPr/>
        <a:lstStyle/>
        <a:p>
          <a:endParaRPr lang="es-CO"/>
        </a:p>
      </dgm:t>
    </dgm:pt>
    <dgm:pt modelId="{F755C9FB-BAB4-4A27-A6DB-EDE1578684A7}">
      <dgm:prSet custT="1"/>
      <dgm:spPr/>
      <dgm:t>
        <a:bodyPr/>
        <a:lstStyle/>
        <a:p>
          <a:r>
            <a:rPr lang="es-CO" sz="1800" dirty="0" smtClean="0"/>
            <a:t>TRANSFERENCIAS</a:t>
          </a:r>
          <a:endParaRPr lang="es-CO" sz="1800" dirty="0"/>
        </a:p>
      </dgm:t>
    </dgm:pt>
    <dgm:pt modelId="{9A95D19E-2968-4840-9E47-1F454CA92E59}" type="parTrans" cxnId="{C4EC714B-638C-4F4A-A0E0-EC01747C9A9A}">
      <dgm:prSet/>
      <dgm:spPr/>
      <dgm:t>
        <a:bodyPr/>
        <a:lstStyle/>
        <a:p>
          <a:endParaRPr lang="es-CO"/>
        </a:p>
      </dgm:t>
    </dgm:pt>
    <dgm:pt modelId="{26E2147A-06AA-4282-BC77-40A770CDC161}" type="sibTrans" cxnId="{C4EC714B-638C-4F4A-A0E0-EC01747C9A9A}">
      <dgm:prSet/>
      <dgm:spPr/>
      <dgm:t>
        <a:bodyPr/>
        <a:lstStyle/>
        <a:p>
          <a:endParaRPr lang="es-CO"/>
        </a:p>
      </dgm:t>
    </dgm:pt>
    <dgm:pt modelId="{05FCBB22-C1A9-4615-BE9F-487C6385D6B3}" type="pres">
      <dgm:prSet presAssocID="{D1167BAA-7F1C-4340-A7CE-E2FFE27FC25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82D0DB3C-E612-4CE1-B6F1-95BFE6911CC8}" type="pres">
      <dgm:prSet presAssocID="{BDFC1A22-A6EF-4CD7-891D-355EE67F554F}" presName="hierRoot1" presStyleCnt="0"/>
      <dgm:spPr/>
    </dgm:pt>
    <dgm:pt modelId="{892B1A0A-0C0F-46AF-B46F-ADACEE2F3C2C}" type="pres">
      <dgm:prSet presAssocID="{BDFC1A22-A6EF-4CD7-891D-355EE67F554F}" presName="composite" presStyleCnt="0"/>
      <dgm:spPr/>
    </dgm:pt>
    <dgm:pt modelId="{B680FFB7-3B6B-46E5-8450-D3578617B1DA}" type="pres">
      <dgm:prSet presAssocID="{BDFC1A22-A6EF-4CD7-891D-355EE67F554F}" presName="background" presStyleLbl="node0" presStyleIdx="0" presStyleCnt="2"/>
      <dgm:spPr/>
      <dgm:t>
        <a:bodyPr/>
        <a:lstStyle/>
        <a:p>
          <a:endParaRPr lang="es-CO"/>
        </a:p>
      </dgm:t>
    </dgm:pt>
    <dgm:pt modelId="{32233549-7D40-4D4D-9A69-0EBE880FE432}" type="pres">
      <dgm:prSet presAssocID="{BDFC1A22-A6EF-4CD7-891D-355EE67F554F}" presName="text" presStyleLbl="fgAcc0" presStyleIdx="0" presStyleCnt="2" custAng="0" custScaleX="259569" custScaleY="88444" custLinFactNeighborX="70262" custLinFactNeighborY="-16667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586B9F6F-83C3-492E-826D-0B6C31863467}" type="pres">
      <dgm:prSet presAssocID="{BDFC1A22-A6EF-4CD7-891D-355EE67F554F}" presName="hierChild2" presStyleCnt="0"/>
      <dgm:spPr/>
    </dgm:pt>
    <dgm:pt modelId="{B7D0B536-97F5-4062-8E52-58E22D8CE2C7}" type="pres">
      <dgm:prSet presAssocID="{7FA91722-7455-4B90-AA60-F054728B2532}" presName="Name10" presStyleLbl="parChTrans1D2" presStyleIdx="0" presStyleCnt="2"/>
      <dgm:spPr/>
      <dgm:t>
        <a:bodyPr/>
        <a:lstStyle/>
        <a:p>
          <a:endParaRPr lang="es-CO"/>
        </a:p>
      </dgm:t>
    </dgm:pt>
    <dgm:pt modelId="{D08A746E-A43C-4C2E-8C6A-852F9A631D77}" type="pres">
      <dgm:prSet presAssocID="{37849AC7-AB66-4B4B-A1DC-4EDC093359D0}" presName="hierRoot2" presStyleCnt="0"/>
      <dgm:spPr/>
    </dgm:pt>
    <dgm:pt modelId="{DA1B844A-4C79-4D4A-B27D-6B6E46B85702}" type="pres">
      <dgm:prSet presAssocID="{37849AC7-AB66-4B4B-A1DC-4EDC093359D0}" presName="composite2" presStyleCnt="0"/>
      <dgm:spPr/>
    </dgm:pt>
    <dgm:pt modelId="{6EC8BA7D-A52E-431C-9150-1AF176882D41}" type="pres">
      <dgm:prSet presAssocID="{37849AC7-AB66-4B4B-A1DC-4EDC093359D0}" presName="background2" presStyleLbl="node2" presStyleIdx="0" presStyleCnt="2"/>
      <dgm:spPr/>
    </dgm:pt>
    <dgm:pt modelId="{AAC4B36E-2C00-49DE-AB55-1CBC69B16C71}" type="pres">
      <dgm:prSet presAssocID="{37849AC7-AB66-4B4B-A1DC-4EDC093359D0}" presName="text2" presStyleLbl="fgAcc2" presStyleIdx="0" presStyleCnt="2" custScaleX="187146" custLinFactNeighborX="-63198" custLinFactNeighborY="1310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0114A5B-EB36-404D-9BE1-32CC5C7BE8BF}" type="pres">
      <dgm:prSet presAssocID="{37849AC7-AB66-4B4B-A1DC-4EDC093359D0}" presName="hierChild3" presStyleCnt="0"/>
      <dgm:spPr/>
    </dgm:pt>
    <dgm:pt modelId="{4D2763CD-9DBB-4CF0-BED2-288DA9C1E3B6}" type="pres">
      <dgm:prSet presAssocID="{5A9CE779-E1E2-490B-9041-179C37D14A10}" presName="Name10" presStyleLbl="parChTrans1D2" presStyleIdx="1" presStyleCnt="2"/>
      <dgm:spPr/>
      <dgm:t>
        <a:bodyPr/>
        <a:lstStyle/>
        <a:p>
          <a:endParaRPr lang="es-CO"/>
        </a:p>
      </dgm:t>
    </dgm:pt>
    <dgm:pt modelId="{6FB2F718-91EC-4A76-9C71-F982BA18FF8B}" type="pres">
      <dgm:prSet presAssocID="{3F6338B4-2145-471C-9EF5-866662727A63}" presName="hierRoot2" presStyleCnt="0"/>
      <dgm:spPr/>
    </dgm:pt>
    <dgm:pt modelId="{A1EE29D3-70AE-4AAB-A45B-5EBF3A50E5F5}" type="pres">
      <dgm:prSet presAssocID="{3F6338B4-2145-471C-9EF5-866662727A63}" presName="composite2" presStyleCnt="0"/>
      <dgm:spPr/>
    </dgm:pt>
    <dgm:pt modelId="{C442D378-DDCA-41A4-89F3-D634617E42C1}" type="pres">
      <dgm:prSet presAssocID="{3F6338B4-2145-471C-9EF5-866662727A63}" presName="background2" presStyleLbl="node2" presStyleIdx="1" presStyleCnt="2"/>
      <dgm:spPr/>
      <dgm:t>
        <a:bodyPr/>
        <a:lstStyle/>
        <a:p>
          <a:endParaRPr lang="es-CO"/>
        </a:p>
      </dgm:t>
    </dgm:pt>
    <dgm:pt modelId="{468A8CDE-69C2-4AF5-A263-EE5101E197B8}" type="pres">
      <dgm:prSet presAssocID="{3F6338B4-2145-471C-9EF5-866662727A63}" presName="text2" presStyleLbl="fgAcc2" presStyleIdx="1" presStyleCnt="2" custScaleX="161485" custLinFactX="82131" custLinFactNeighborX="100000" custLinFactNeighborY="-2197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FBB1ED92-5741-45E4-9466-16B1C19E5623}" type="pres">
      <dgm:prSet presAssocID="{3F6338B4-2145-471C-9EF5-866662727A63}" presName="hierChild3" presStyleCnt="0"/>
      <dgm:spPr/>
    </dgm:pt>
    <dgm:pt modelId="{AFB4365C-D376-4EE2-859A-E1877AB791E5}" type="pres">
      <dgm:prSet presAssocID="{F755C9FB-BAB4-4A27-A6DB-EDE1578684A7}" presName="hierRoot1" presStyleCnt="0"/>
      <dgm:spPr/>
    </dgm:pt>
    <dgm:pt modelId="{E207113E-0058-46E9-A5DB-93FBF8CFBF11}" type="pres">
      <dgm:prSet presAssocID="{F755C9FB-BAB4-4A27-A6DB-EDE1578684A7}" presName="composite" presStyleCnt="0"/>
      <dgm:spPr/>
    </dgm:pt>
    <dgm:pt modelId="{832EB119-73FE-4A98-9A7F-A984CF50642D}" type="pres">
      <dgm:prSet presAssocID="{F755C9FB-BAB4-4A27-A6DB-EDE1578684A7}" presName="background" presStyleLbl="node0" presStyleIdx="1" presStyleCnt="2"/>
      <dgm:spPr/>
    </dgm:pt>
    <dgm:pt modelId="{2709E09D-B0DD-4CDC-BEB2-93506472B1D4}" type="pres">
      <dgm:prSet presAssocID="{F755C9FB-BAB4-4A27-A6DB-EDE1578684A7}" presName="text" presStyleLbl="fgAcc0" presStyleIdx="1" presStyleCnt="2" custScaleX="196983" custScaleY="85892" custLinFactX="-82019" custLinFactY="32048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F8EAD3D7-F968-466E-A437-F270B1E45ECD}" type="pres">
      <dgm:prSet presAssocID="{F755C9FB-BAB4-4A27-A6DB-EDE1578684A7}" presName="hierChild2" presStyleCnt="0"/>
      <dgm:spPr/>
    </dgm:pt>
  </dgm:ptLst>
  <dgm:cxnLst>
    <dgm:cxn modelId="{F00A0C04-C281-4396-A394-AA6BCA019DF3}" type="presOf" srcId="{BDFC1A22-A6EF-4CD7-891D-355EE67F554F}" destId="{32233549-7D40-4D4D-9A69-0EBE880FE432}" srcOrd="0" destOrd="0" presId="urn:microsoft.com/office/officeart/2005/8/layout/hierarchy1"/>
    <dgm:cxn modelId="{2D34D0D0-3D82-4647-9205-6C14BDE750D6}" srcId="{BDFC1A22-A6EF-4CD7-891D-355EE67F554F}" destId="{37849AC7-AB66-4B4B-A1DC-4EDC093359D0}" srcOrd="0" destOrd="0" parTransId="{7FA91722-7455-4B90-AA60-F054728B2532}" sibTransId="{C9C339F2-2161-4B01-9524-097229FF48F2}"/>
    <dgm:cxn modelId="{B55A2DD0-CE9D-468D-8D6B-890A11F5BA73}" type="presOf" srcId="{D1167BAA-7F1C-4340-A7CE-E2FFE27FC258}" destId="{05FCBB22-C1A9-4615-BE9F-487C6385D6B3}" srcOrd="0" destOrd="0" presId="urn:microsoft.com/office/officeart/2005/8/layout/hierarchy1"/>
    <dgm:cxn modelId="{F067B43D-E95B-4206-8FC4-8075B27DE71F}" type="presOf" srcId="{F755C9FB-BAB4-4A27-A6DB-EDE1578684A7}" destId="{2709E09D-B0DD-4CDC-BEB2-93506472B1D4}" srcOrd="0" destOrd="0" presId="urn:microsoft.com/office/officeart/2005/8/layout/hierarchy1"/>
    <dgm:cxn modelId="{BF411438-0F4B-4834-AF27-601C6DFBCC22}" type="presOf" srcId="{37849AC7-AB66-4B4B-A1DC-4EDC093359D0}" destId="{AAC4B36E-2C00-49DE-AB55-1CBC69B16C71}" srcOrd="0" destOrd="0" presId="urn:microsoft.com/office/officeart/2005/8/layout/hierarchy1"/>
    <dgm:cxn modelId="{B347E898-8AD8-4149-8E5E-2C544AC1B9C2}" type="presOf" srcId="{7FA91722-7455-4B90-AA60-F054728B2532}" destId="{B7D0B536-97F5-4062-8E52-58E22D8CE2C7}" srcOrd="0" destOrd="0" presId="urn:microsoft.com/office/officeart/2005/8/layout/hierarchy1"/>
    <dgm:cxn modelId="{0093BB37-AE56-49B0-A9A2-B5A2033C8E84}" type="presOf" srcId="{3F6338B4-2145-471C-9EF5-866662727A63}" destId="{468A8CDE-69C2-4AF5-A263-EE5101E197B8}" srcOrd="0" destOrd="0" presId="urn:microsoft.com/office/officeart/2005/8/layout/hierarchy1"/>
    <dgm:cxn modelId="{C4EC714B-638C-4F4A-A0E0-EC01747C9A9A}" srcId="{D1167BAA-7F1C-4340-A7CE-E2FFE27FC258}" destId="{F755C9FB-BAB4-4A27-A6DB-EDE1578684A7}" srcOrd="1" destOrd="0" parTransId="{9A95D19E-2968-4840-9E47-1F454CA92E59}" sibTransId="{26E2147A-06AA-4282-BC77-40A770CDC161}"/>
    <dgm:cxn modelId="{08924A3C-5C38-43B1-A5F3-679A7A3DF606}" srcId="{BDFC1A22-A6EF-4CD7-891D-355EE67F554F}" destId="{3F6338B4-2145-471C-9EF5-866662727A63}" srcOrd="1" destOrd="0" parTransId="{5A9CE779-E1E2-490B-9041-179C37D14A10}" sibTransId="{6737C86A-950B-4160-924B-ED16DFCECD32}"/>
    <dgm:cxn modelId="{38DB73EB-DC40-46F7-8310-70E40BCC7910}" srcId="{D1167BAA-7F1C-4340-A7CE-E2FFE27FC258}" destId="{BDFC1A22-A6EF-4CD7-891D-355EE67F554F}" srcOrd="0" destOrd="0" parTransId="{67CF5893-D789-4271-8088-2B0CCD1D9A91}" sibTransId="{B94CE3B4-B5AC-4069-8749-97C8EA555F1D}"/>
    <dgm:cxn modelId="{DBA06209-887C-46EA-9D7A-08C9BD77D2D1}" type="presOf" srcId="{5A9CE779-E1E2-490B-9041-179C37D14A10}" destId="{4D2763CD-9DBB-4CF0-BED2-288DA9C1E3B6}" srcOrd="0" destOrd="0" presId="urn:microsoft.com/office/officeart/2005/8/layout/hierarchy1"/>
    <dgm:cxn modelId="{1BAC5EAE-5BE8-4F95-806B-0029A1D4A12C}" type="presParOf" srcId="{05FCBB22-C1A9-4615-BE9F-487C6385D6B3}" destId="{82D0DB3C-E612-4CE1-B6F1-95BFE6911CC8}" srcOrd="0" destOrd="0" presId="urn:microsoft.com/office/officeart/2005/8/layout/hierarchy1"/>
    <dgm:cxn modelId="{0931EDC9-04E1-4F71-8B72-432B298037F4}" type="presParOf" srcId="{82D0DB3C-E612-4CE1-B6F1-95BFE6911CC8}" destId="{892B1A0A-0C0F-46AF-B46F-ADACEE2F3C2C}" srcOrd="0" destOrd="0" presId="urn:microsoft.com/office/officeart/2005/8/layout/hierarchy1"/>
    <dgm:cxn modelId="{308DC0D4-0654-4F14-8D27-7FF01DB52055}" type="presParOf" srcId="{892B1A0A-0C0F-46AF-B46F-ADACEE2F3C2C}" destId="{B680FFB7-3B6B-46E5-8450-D3578617B1DA}" srcOrd="0" destOrd="0" presId="urn:microsoft.com/office/officeart/2005/8/layout/hierarchy1"/>
    <dgm:cxn modelId="{CDC3ACE4-65E5-485A-98A5-481F0BBA4C16}" type="presParOf" srcId="{892B1A0A-0C0F-46AF-B46F-ADACEE2F3C2C}" destId="{32233549-7D40-4D4D-9A69-0EBE880FE432}" srcOrd="1" destOrd="0" presId="urn:microsoft.com/office/officeart/2005/8/layout/hierarchy1"/>
    <dgm:cxn modelId="{25EC651D-424F-4583-8774-70B84CE0F209}" type="presParOf" srcId="{82D0DB3C-E612-4CE1-B6F1-95BFE6911CC8}" destId="{586B9F6F-83C3-492E-826D-0B6C31863467}" srcOrd="1" destOrd="0" presId="urn:microsoft.com/office/officeart/2005/8/layout/hierarchy1"/>
    <dgm:cxn modelId="{9BF1C8DA-C39F-4D55-8F7B-9C146B362F92}" type="presParOf" srcId="{586B9F6F-83C3-492E-826D-0B6C31863467}" destId="{B7D0B536-97F5-4062-8E52-58E22D8CE2C7}" srcOrd="0" destOrd="0" presId="urn:microsoft.com/office/officeart/2005/8/layout/hierarchy1"/>
    <dgm:cxn modelId="{36B1FF73-3E93-4D47-9304-39ADCD919855}" type="presParOf" srcId="{586B9F6F-83C3-492E-826D-0B6C31863467}" destId="{D08A746E-A43C-4C2E-8C6A-852F9A631D77}" srcOrd="1" destOrd="0" presId="urn:microsoft.com/office/officeart/2005/8/layout/hierarchy1"/>
    <dgm:cxn modelId="{77639D7A-FDEB-4CAF-8342-3B0F8519558C}" type="presParOf" srcId="{D08A746E-A43C-4C2E-8C6A-852F9A631D77}" destId="{DA1B844A-4C79-4D4A-B27D-6B6E46B85702}" srcOrd="0" destOrd="0" presId="urn:microsoft.com/office/officeart/2005/8/layout/hierarchy1"/>
    <dgm:cxn modelId="{694C46C6-3004-4DA4-8DA9-2DA49070BCC1}" type="presParOf" srcId="{DA1B844A-4C79-4D4A-B27D-6B6E46B85702}" destId="{6EC8BA7D-A52E-431C-9150-1AF176882D41}" srcOrd="0" destOrd="0" presId="urn:microsoft.com/office/officeart/2005/8/layout/hierarchy1"/>
    <dgm:cxn modelId="{84081292-9D54-4ADD-AB61-E8F60689A192}" type="presParOf" srcId="{DA1B844A-4C79-4D4A-B27D-6B6E46B85702}" destId="{AAC4B36E-2C00-49DE-AB55-1CBC69B16C71}" srcOrd="1" destOrd="0" presId="urn:microsoft.com/office/officeart/2005/8/layout/hierarchy1"/>
    <dgm:cxn modelId="{FFE63AA1-03EF-47F0-BF28-E6DA105A34C0}" type="presParOf" srcId="{D08A746E-A43C-4C2E-8C6A-852F9A631D77}" destId="{B0114A5B-EB36-404D-9BE1-32CC5C7BE8BF}" srcOrd="1" destOrd="0" presId="urn:microsoft.com/office/officeart/2005/8/layout/hierarchy1"/>
    <dgm:cxn modelId="{5AB279AA-3CCC-420A-AD79-9C38074C62D3}" type="presParOf" srcId="{586B9F6F-83C3-492E-826D-0B6C31863467}" destId="{4D2763CD-9DBB-4CF0-BED2-288DA9C1E3B6}" srcOrd="2" destOrd="0" presId="urn:microsoft.com/office/officeart/2005/8/layout/hierarchy1"/>
    <dgm:cxn modelId="{A27E7BD4-2667-4873-ADFD-6D0B9A3362CA}" type="presParOf" srcId="{586B9F6F-83C3-492E-826D-0B6C31863467}" destId="{6FB2F718-91EC-4A76-9C71-F982BA18FF8B}" srcOrd="3" destOrd="0" presId="urn:microsoft.com/office/officeart/2005/8/layout/hierarchy1"/>
    <dgm:cxn modelId="{19D5A08C-518B-4BBC-B902-6ACAA2A3AF99}" type="presParOf" srcId="{6FB2F718-91EC-4A76-9C71-F982BA18FF8B}" destId="{A1EE29D3-70AE-4AAB-A45B-5EBF3A50E5F5}" srcOrd="0" destOrd="0" presId="urn:microsoft.com/office/officeart/2005/8/layout/hierarchy1"/>
    <dgm:cxn modelId="{7DB6918F-8394-4D8C-820A-BA1FCA028017}" type="presParOf" srcId="{A1EE29D3-70AE-4AAB-A45B-5EBF3A50E5F5}" destId="{C442D378-DDCA-41A4-89F3-D634617E42C1}" srcOrd="0" destOrd="0" presId="urn:microsoft.com/office/officeart/2005/8/layout/hierarchy1"/>
    <dgm:cxn modelId="{503CB37E-8D1D-4F29-A0CF-B5FC77FE72A5}" type="presParOf" srcId="{A1EE29D3-70AE-4AAB-A45B-5EBF3A50E5F5}" destId="{468A8CDE-69C2-4AF5-A263-EE5101E197B8}" srcOrd="1" destOrd="0" presId="urn:microsoft.com/office/officeart/2005/8/layout/hierarchy1"/>
    <dgm:cxn modelId="{9BE6F139-63F0-4575-A7F8-CC712ECAF8CA}" type="presParOf" srcId="{6FB2F718-91EC-4A76-9C71-F982BA18FF8B}" destId="{FBB1ED92-5741-45E4-9466-16B1C19E5623}" srcOrd="1" destOrd="0" presId="urn:microsoft.com/office/officeart/2005/8/layout/hierarchy1"/>
    <dgm:cxn modelId="{807729E4-F0E5-4728-9B33-8683546B917F}" type="presParOf" srcId="{05FCBB22-C1A9-4615-BE9F-487C6385D6B3}" destId="{AFB4365C-D376-4EE2-859A-E1877AB791E5}" srcOrd="1" destOrd="0" presId="urn:microsoft.com/office/officeart/2005/8/layout/hierarchy1"/>
    <dgm:cxn modelId="{84C13EAB-F083-491E-8E7A-0633D51247B6}" type="presParOf" srcId="{AFB4365C-D376-4EE2-859A-E1877AB791E5}" destId="{E207113E-0058-46E9-A5DB-93FBF8CFBF11}" srcOrd="0" destOrd="0" presId="urn:microsoft.com/office/officeart/2005/8/layout/hierarchy1"/>
    <dgm:cxn modelId="{9EDD33A5-6FE7-4BEA-94DE-CA35CCBB124F}" type="presParOf" srcId="{E207113E-0058-46E9-A5DB-93FBF8CFBF11}" destId="{832EB119-73FE-4A98-9A7F-A984CF50642D}" srcOrd="0" destOrd="0" presId="urn:microsoft.com/office/officeart/2005/8/layout/hierarchy1"/>
    <dgm:cxn modelId="{8EC4E1FF-6651-4F94-9F9F-22569ECE43B1}" type="presParOf" srcId="{E207113E-0058-46E9-A5DB-93FBF8CFBF11}" destId="{2709E09D-B0DD-4CDC-BEB2-93506472B1D4}" srcOrd="1" destOrd="0" presId="urn:microsoft.com/office/officeart/2005/8/layout/hierarchy1"/>
    <dgm:cxn modelId="{ECAAD34A-202F-489E-8430-A03892A02418}" type="presParOf" srcId="{AFB4365C-D376-4EE2-859A-E1877AB791E5}" destId="{F8EAD3D7-F968-466E-A437-F270B1E45ECD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1167BAA-7F1C-4340-A7CE-E2FFE27FC258}" type="doc">
      <dgm:prSet loTypeId="urn:microsoft.com/office/officeart/2005/8/layout/hierarchy1" loCatId="hierarchy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es-CO"/>
        </a:p>
      </dgm:t>
    </dgm:pt>
    <dgm:pt modelId="{BDFC1A22-A6EF-4CD7-891D-355EE67F554F}">
      <dgm:prSet phldrT="[Texto]" custT="1"/>
      <dgm:spPr/>
      <dgm:t>
        <a:bodyPr/>
        <a:lstStyle/>
        <a:p>
          <a:endParaRPr lang="es-CO" sz="1800" dirty="0" smtClean="0"/>
        </a:p>
        <a:p>
          <a:endParaRPr lang="es-CO" sz="2000" b="1" dirty="0" smtClean="0"/>
        </a:p>
        <a:p>
          <a:r>
            <a:rPr lang="es-CO" sz="2400" b="1" dirty="0" smtClean="0"/>
            <a:t>PRESUSPUESTO DE INGRESOS</a:t>
          </a:r>
        </a:p>
        <a:p>
          <a:endParaRPr lang="es-CO" sz="1800" dirty="0" smtClean="0"/>
        </a:p>
        <a:p>
          <a:endParaRPr lang="es-CO" sz="1800" dirty="0"/>
        </a:p>
      </dgm:t>
    </dgm:pt>
    <dgm:pt modelId="{67CF5893-D789-4271-8088-2B0CCD1D9A91}" type="parTrans" cxnId="{38DB73EB-DC40-46F7-8310-70E40BCC7910}">
      <dgm:prSet/>
      <dgm:spPr/>
      <dgm:t>
        <a:bodyPr/>
        <a:lstStyle/>
        <a:p>
          <a:endParaRPr lang="es-CO"/>
        </a:p>
      </dgm:t>
    </dgm:pt>
    <dgm:pt modelId="{B94CE3B4-B5AC-4069-8749-97C8EA555F1D}" type="sibTrans" cxnId="{38DB73EB-DC40-46F7-8310-70E40BCC7910}">
      <dgm:prSet/>
      <dgm:spPr/>
      <dgm:t>
        <a:bodyPr/>
        <a:lstStyle/>
        <a:p>
          <a:endParaRPr lang="es-CO"/>
        </a:p>
      </dgm:t>
    </dgm:pt>
    <dgm:pt modelId="{37849AC7-AB66-4B4B-A1DC-4EDC093359D0}">
      <dgm:prSet phldrT="[Texto]" custT="1"/>
      <dgm:spPr/>
      <dgm:t>
        <a:bodyPr/>
        <a:lstStyle/>
        <a:p>
          <a:r>
            <a:rPr lang="es-CO" sz="1800" dirty="0" smtClean="0"/>
            <a:t>CORRIENTES</a:t>
          </a:r>
          <a:endParaRPr lang="es-CO" sz="1800" dirty="0"/>
        </a:p>
      </dgm:t>
    </dgm:pt>
    <dgm:pt modelId="{7FA91722-7455-4B90-AA60-F054728B2532}" type="parTrans" cxnId="{2D34D0D0-3D82-4647-9205-6C14BDE750D6}">
      <dgm:prSet/>
      <dgm:spPr/>
      <dgm:t>
        <a:bodyPr/>
        <a:lstStyle/>
        <a:p>
          <a:endParaRPr lang="es-CO"/>
        </a:p>
      </dgm:t>
    </dgm:pt>
    <dgm:pt modelId="{C9C339F2-2161-4B01-9524-097229FF48F2}" type="sibTrans" cxnId="{2D34D0D0-3D82-4647-9205-6C14BDE750D6}">
      <dgm:prSet/>
      <dgm:spPr/>
      <dgm:t>
        <a:bodyPr/>
        <a:lstStyle/>
        <a:p>
          <a:endParaRPr lang="es-CO"/>
        </a:p>
      </dgm:t>
    </dgm:pt>
    <dgm:pt modelId="{3F6338B4-2145-471C-9EF5-866662727A63}">
      <dgm:prSet phldrT="[Texto]" custT="1"/>
      <dgm:spPr/>
      <dgm:t>
        <a:bodyPr/>
        <a:lstStyle/>
        <a:p>
          <a:endParaRPr lang="es-CO" sz="1800" dirty="0" smtClean="0"/>
        </a:p>
        <a:p>
          <a:r>
            <a:rPr lang="es-CO" sz="1800" dirty="0" smtClean="0"/>
            <a:t>RECURSOS DE CAPITAL</a:t>
          </a:r>
        </a:p>
        <a:p>
          <a:endParaRPr lang="es-CO" sz="1800" dirty="0"/>
        </a:p>
      </dgm:t>
    </dgm:pt>
    <dgm:pt modelId="{5A9CE779-E1E2-490B-9041-179C37D14A10}" type="parTrans" cxnId="{08924A3C-5C38-43B1-A5F3-679A7A3DF606}">
      <dgm:prSet/>
      <dgm:spPr/>
      <dgm:t>
        <a:bodyPr/>
        <a:lstStyle/>
        <a:p>
          <a:endParaRPr lang="es-CO"/>
        </a:p>
      </dgm:t>
    </dgm:pt>
    <dgm:pt modelId="{6737C86A-950B-4160-924B-ED16DFCECD32}" type="sibTrans" cxnId="{08924A3C-5C38-43B1-A5F3-679A7A3DF606}">
      <dgm:prSet/>
      <dgm:spPr/>
      <dgm:t>
        <a:bodyPr/>
        <a:lstStyle/>
        <a:p>
          <a:endParaRPr lang="es-CO"/>
        </a:p>
      </dgm:t>
    </dgm:pt>
    <dgm:pt modelId="{F755C9FB-BAB4-4A27-A6DB-EDE1578684A7}">
      <dgm:prSet custT="1"/>
      <dgm:spPr/>
      <dgm:t>
        <a:bodyPr/>
        <a:lstStyle/>
        <a:p>
          <a:r>
            <a:rPr lang="es-CO" sz="1800" dirty="0" smtClean="0"/>
            <a:t>TRANSFERENCIAS</a:t>
          </a:r>
          <a:endParaRPr lang="es-CO" sz="1800" dirty="0"/>
        </a:p>
      </dgm:t>
    </dgm:pt>
    <dgm:pt modelId="{9A95D19E-2968-4840-9E47-1F454CA92E59}" type="parTrans" cxnId="{C4EC714B-638C-4F4A-A0E0-EC01747C9A9A}">
      <dgm:prSet/>
      <dgm:spPr/>
      <dgm:t>
        <a:bodyPr/>
        <a:lstStyle/>
        <a:p>
          <a:endParaRPr lang="es-CO"/>
        </a:p>
      </dgm:t>
    </dgm:pt>
    <dgm:pt modelId="{26E2147A-06AA-4282-BC77-40A770CDC161}" type="sibTrans" cxnId="{C4EC714B-638C-4F4A-A0E0-EC01747C9A9A}">
      <dgm:prSet/>
      <dgm:spPr/>
      <dgm:t>
        <a:bodyPr/>
        <a:lstStyle/>
        <a:p>
          <a:endParaRPr lang="es-CO"/>
        </a:p>
      </dgm:t>
    </dgm:pt>
    <dgm:pt modelId="{05FCBB22-C1A9-4615-BE9F-487C6385D6B3}" type="pres">
      <dgm:prSet presAssocID="{D1167BAA-7F1C-4340-A7CE-E2FFE27FC25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82D0DB3C-E612-4CE1-B6F1-95BFE6911CC8}" type="pres">
      <dgm:prSet presAssocID="{BDFC1A22-A6EF-4CD7-891D-355EE67F554F}" presName="hierRoot1" presStyleCnt="0"/>
      <dgm:spPr/>
    </dgm:pt>
    <dgm:pt modelId="{892B1A0A-0C0F-46AF-B46F-ADACEE2F3C2C}" type="pres">
      <dgm:prSet presAssocID="{BDFC1A22-A6EF-4CD7-891D-355EE67F554F}" presName="composite" presStyleCnt="0"/>
      <dgm:spPr/>
    </dgm:pt>
    <dgm:pt modelId="{B680FFB7-3B6B-46E5-8450-D3578617B1DA}" type="pres">
      <dgm:prSet presAssocID="{BDFC1A22-A6EF-4CD7-891D-355EE67F554F}" presName="background" presStyleLbl="node0" presStyleIdx="0" presStyleCnt="2"/>
      <dgm:spPr/>
      <dgm:t>
        <a:bodyPr/>
        <a:lstStyle/>
        <a:p>
          <a:endParaRPr lang="es-CO"/>
        </a:p>
      </dgm:t>
    </dgm:pt>
    <dgm:pt modelId="{32233549-7D40-4D4D-9A69-0EBE880FE432}" type="pres">
      <dgm:prSet presAssocID="{BDFC1A22-A6EF-4CD7-891D-355EE67F554F}" presName="text" presStyleLbl="fgAcc0" presStyleIdx="0" presStyleCnt="2" custAng="0" custScaleX="259569" custScaleY="88444" custLinFactNeighborX="70262" custLinFactNeighborY="-16667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586B9F6F-83C3-492E-826D-0B6C31863467}" type="pres">
      <dgm:prSet presAssocID="{BDFC1A22-A6EF-4CD7-891D-355EE67F554F}" presName="hierChild2" presStyleCnt="0"/>
      <dgm:spPr/>
    </dgm:pt>
    <dgm:pt modelId="{B7D0B536-97F5-4062-8E52-58E22D8CE2C7}" type="pres">
      <dgm:prSet presAssocID="{7FA91722-7455-4B90-AA60-F054728B2532}" presName="Name10" presStyleLbl="parChTrans1D2" presStyleIdx="0" presStyleCnt="2"/>
      <dgm:spPr/>
      <dgm:t>
        <a:bodyPr/>
        <a:lstStyle/>
        <a:p>
          <a:endParaRPr lang="es-CO"/>
        </a:p>
      </dgm:t>
    </dgm:pt>
    <dgm:pt modelId="{D08A746E-A43C-4C2E-8C6A-852F9A631D77}" type="pres">
      <dgm:prSet presAssocID="{37849AC7-AB66-4B4B-A1DC-4EDC093359D0}" presName="hierRoot2" presStyleCnt="0"/>
      <dgm:spPr/>
    </dgm:pt>
    <dgm:pt modelId="{DA1B844A-4C79-4D4A-B27D-6B6E46B85702}" type="pres">
      <dgm:prSet presAssocID="{37849AC7-AB66-4B4B-A1DC-4EDC093359D0}" presName="composite2" presStyleCnt="0"/>
      <dgm:spPr/>
    </dgm:pt>
    <dgm:pt modelId="{6EC8BA7D-A52E-431C-9150-1AF176882D41}" type="pres">
      <dgm:prSet presAssocID="{37849AC7-AB66-4B4B-A1DC-4EDC093359D0}" presName="background2" presStyleLbl="node2" presStyleIdx="0" presStyleCnt="2"/>
      <dgm:spPr/>
    </dgm:pt>
    <dgm:pt modelId="{AAC4B36E-2C00-49DE-AB55-1CBC69B16C71}" type="pres">
      <dgm:prSet presAssocID="{37849AC7-AB66-4B4B-A1DC-4EDC093359D0}" presName="text2" presStyleLbl="fgAcc2" presStyleIdx="0" presStyleCnt="2" custScaleX="187146" custLinFactNeighborX="-63198" custLinFactNeighborY="1310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0114A5B-EB36-404D-9BE1-32CC5C7BE8BF}" type="pres">
      <dgm:prSet presAssocID="{37849AC7-AB66-4B4B-A1DC-4EDC093359D0}" presName="hierChild3" presStyleCnt="0"/>
      <dgm:spPr/>
    </dgm:pt>
    <dgm:pt modelId="{4D2763CD-9DBB-4CF0-BED2-288DA9C1E3B6}" type="pres">
      <dgm:prSet presAssocID="{5A9CE779-E1E2-490B-9041-179C37D14A10}" presName="Name10" presStyleLbl="parChTrans1D2" presStyleIdx="1" presStyleCnt="2"/>
      <dgm:spPr/>
      <dgm:t>
        <a:bodyPr/>
        <a:lstStyle/>
        <a:p>
          <a:endParaRPr lang="es-CO"/>
        </a:p>
      </dgm:t>
    </dgm:pt>
    <dgm:pt modelId="{6FB2F718-91EC-4A76-9C71-F982BA18FF8B}" type="pres">
      <dgm:prSet presAssocID="{3F6338B4-2145-471C-9EF5-866662727A63}" presName="hierRoot2" presStyleCnt="0"/>
      <dgm:spPr/>
    </dgm:pt>
    <dgm:pt modelId="{A1EE29D3-70AE-4AAB-A45B-5EBF3A50E5F5}" type="pres">
      <dgm:prSet presAssocID="{3F6338B4-2145-471C-9EF5-866662727A63}" presName="composite2" presStyleCnt="0"/>
      <dgm:spPr/>
    </dgm:pt>
    <dgm:pt modelId="{C442D378-DDCA-41A4-89F3-D634617E42C1}" type="pres">
      <dgm:prSet presAssocID="{3F6338B4-2145-471C-9EF5-866662727A63}" presName="background2" presStyleLbl="node2" presStyleIdx="1" presStyleCnt="2"/>
      <dgm:spPr/>
      <dgm:t>
        <a:bodyPr/>
        <a:lstStyle/>
        <a:p>
          <a:endParaRPr lang="es-CO"/>
        </a:p>
      </dgm:t>
    </dgm:pt>
    <dgm:pt modelId="{468A8CDE-69C2-4AF5-A263-EE5101E197B8}" type="pres">
      <dgm:prSet presAssocID="{3F6338B4-2145-471C-9EF5-866662727A63}" presName="text2" presStyleLbl="fgAcc2" presStyleIdx="1" presStyleCnt="2" custScaleX="161485" custLinFactX="82131" custLinFactNeighborX="100000" custLinFactNeighborY="-2197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FBB1ED92-5741-45E4-9466-16B1C19E5623}" type="pres">
      <dgm:prSet presAssocID="{3F6338B4-2145-471C-9EF5-866662727A63}" presName="hierChild3" presStyleCnt="0"/>
      <dgm:spPr/>
    </dgm:pt>
    <dgm:pt modelId="{AFB4365C-D376-4EE2-859A-E1877AB791E5}" type="pres">
      <dgm:prSet presAssocID="{F755C9FB-BAB4-4A27-A6DB-EDE1578684A7}" presName="hierRoot1" presStyleCnt="0"/>
      <dgm:spPr/>
    </dgm:pt>
    <dgm:pt modelId="{E207113E-0058-46E9-A5DB-93FBF8CFBF11}" type="pres">
      <dgm:prSet presAssocID="{F755C9FB-BAB4-4A27-A6DB-EDE1578684A7}" presName="composite" presStyleCnt="0"/>
      <dgm:spPr/>
    </dgm:pt>
    <dgm:pt modelId="{832EB119-73FE-4A98-9A7F-A984CF50642D}" type="pres">
      <dgm:prSet presAssocID="{F755C9FB-BAB4-4A27-A6DB-EDE1578684A7}" presName="background" presStyleLbl="node0" presStyleIdx="1" presStyleCnt="2"/>
      <dgm:spPr/>
    </dgm:pt>
    <dgm:pt modelId="{2709E09D-B0DD-4CDC-BEB2-93506472B1D4}" type="pres">
      <dgm:prSet presAssocID="{F755C9FB-BAB4-4A27-A6DB-EDE1578684A7}" presName="text" presStyleLbl="fgAcc0" presStyleIdx="1" presStyleCnt="2" custScaleX="196983" custScaleY="85892" custLinFactX="-82019" custLinFactY="32048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F8EAD3D7-F968-466E-A437-F270B1E45ECD}" type="pres">
      <dgm:prSet presAssocID="{F755C9FB-BAB4-4A27-A6DB-EDE1578684A7}" presName="hierChild2" presStyleCnt="0"/>
      <dgm:spPr/>
    </dgm:pt>
  </dgm:ptLst>
  <dgm:cxnLst>
    <dgm:cxn modelId="{2D34D0D0-3D82-4647-9205-6C14BDE750D6}" srcId="{BDFC1A22-A6EF-4CD7-891D-355EE67F554F}" destId="{37849AC7-AB66-4B4B-A1DC-4EDC093359D0}" srcOrd="0" destOrd="0" parTransId="{7FA91722-7455-4B90-AA60-F054728B2532}" sibTransId="{C9C339F2-2161-4B01-9524-097229FF48F2}"/>
    <dgm:cxn modelId="{06208DB5-3EEF-4BC5-8AF9-25128BE0C811}" type="presOf" srcId="{3F6338B4-2145-471C-9EF5-866662727A63}" destId="{468A8CDE-69C2-4AF5-A263-EE5101E197B8}" srcOrd="0" destOrd="0" presId="urn:microsoft.com/office/officeart/2005/8/layout/hierarchy1"/>
    <dgm:cxn modelId="{3FE3D21E-2858-4144-80FC-B5536E4281CE}" type="presOf" srcId="{D1167BAA-7F1C-4340-A7CE-E2FFE27FC258}" destId="{05FCBB22-C1A9-4615-BE9F-487C6385D6B3}" srcOrd="0" destOrd="0" presId="urn:microsoft.com/office/officeart/2005/8/layout/hierarchy1"/>
    <dgm:cxn modelId="{EA64CA75-DB6C-4657-8274-7A169BD5790C}" type="presOf" srcId="{37849AC7-AB66-4B4B-A1DC-4EDC093359D0}" destId="{AAC4B36E-2C00-49DE-AB55-1CBC69B16C71}" srcOrd="0" destOrd="0" presId="urn:microsoft.com/office/officeart/2005/8/layout/hierarchy1"/>
    <dgm:cxn modelId="{0785AA20-C342-4FE8-B456-AE4126DF581B}" type="presOf" srcId="{BDFC1A22-A6EF-4CD7-891D-355EE67F554F}" destId="{32233549-7D40-4D4D-9A69-0EBE880FE432}" srcOrd="0" destOrd="0" presId="urn:microsoft.com/office/officeart/2005/8/layout/hierarchy1"/>
    <dgm:cxn modelId="{17C517DB-CD04-4010-B876-B3F7B6E3A29F}" type="presOf" srcId="{F755C9FB-BAB4-4A27-A6DB-EDE1578684A7}" destId="{2709E09D-B0DD-4CDC-BEB2-93506472B1D4}" srcOrd="0" destOrd="0" presId="urn:microsoft.com/office/officeart/2005/8/layout/hierarchy1"/>
    <dgm:cxn modelId="{C4EC714B-638C-4F4A-A0E0-EC01747C9A9A}" srcId="{D1167BAA-7F1C-4340-A7CE-E2FFE27FC258}" destId="{F755C9FB-BAB4-4A27-A6DB-EDE1578684A7}" srcOrd="1" destOrd="0" parTransId="{9A95D19E-2968-4840-9E47-1F454CA92E59}" sibTransId="{26E2147A-06AA-4282-BC77-40A770CDC161}"/>
    <dgm:cxn modelId="{CF26352F-CB1B-4421-8127-1C053A6202D6}" type="presOf" srcId="{5A9CE779-E1E2-490B-9041-179C37D14A10}" destId="{4D2763CD-9DBB-4CF0-BED2-288DA9C1E3B6}" srcOrd="0" destOrd="0" presId="urn:microsoft.com/office/officeart/2005/8/layout/hierarchy1"/>
    <dgm:cxn modelId="{08924A3C-5C38-43B1-A5F3-679A7A3DF606}" srcId="{BDFC1A22-A6EF-4CD7-891D-355EE67F554F}" destId="{3F6338B4-2145-471C-9EF5-866662727A63}" srcOrd="1" destOrd="0" parTransId="{5A9CE779-E1E2-490B-9041-179C37D14A10}" sibTransId="{6737C86A-950B-4160-924B-ED16DFCECD32}"/>
    <dgm:cxn modelId="{38DB73EB-DC40-46F7-8310-70E40BCC7910}" srcId="{D1167BAA-7F1C-4340-A7CE-E2FFE27FC258}" destId="{BDFC1A22-A6EF-4CD7-891D-355EE67F554F}" srcOrd="0" destOrd="0" parTransId="{67CF5893-D789-4271-8088-2B0CCD1D9A91}" sibTransId="{B94CE3B4-B5AC-4069-8749-97C8EA555F1D}"/>
    <dgm:cxn modelId="{FF105DC0-7AF9-4EF2-92F5-DAE93517DB42}" type="presOf" srcId="{7FA91722-7455-4B90-AA60-F054728B2532}" destId="{B7D0B536-97F5-4062-8E52-58E22D8CE2C7}" srcOrd="0" destOrd="0" presId="urn:microsoft.com/office/officeart/2005/8/layout/hierarchy1"/>
    <dgm:cxn modelId="{373E5C14-DEE3-44CD-A7BB-3BDFDA0D0C20}" type="presParOf" srcId="{05FCBB22-C1A9-4615-BE9F-487C6385D6B3}" destId="{82D0DB3C-E612-4CE1-B6F1-95BFE6911CC8}" srcOrd="0" destOrd="0" presId="urn:microsoft.com/office/officeart/2005/8/layout/hierarchy1"/>
    <dgm:cxn modelId="{690588DE-267F-4426-A5C3-E24FAA87CDE8}" type="presParOf" srcId="{82D0DB3C-E612-4CE1-B6F1-95BFE6911CC8}" destId="{892B1A0A-0C0F-46AF-B46F-ADACEE2F3C2C}" srcOrd="0" destOrd="0" presId="urn:microsoft.com/office/officeart/2005/8/layout/hierarchy1"/>
    <dgm:cxn modelId="{4F68978F-CFB9-471A-A4C7-AA9576C78F01}" type="presParOf" srcId="{892B1A0A-0C0F-46AF-B46F-ADACEE2F3C2C}" destId="{B680FFB7-3B6B-46E5-8450-D3578617B1DA}" srcOrd="0" destOrd="0" presId="urn:microsoft.com/office/officeart/2005/8/layout/hierarchy1"/>
    <dgm:cxn modelId="{36C1953E-6766-4C0E-A625-CE41BA6A4DD1}" type="presParOf" srcId="{892B1A0A-0C0F-46AF-B46F-ADACEE2F3C2C}" destId="{32233549-7D40-4D4D-9A69-0EBE880FE432}" srcOrd="1" destOrd="0" presId="urn:microsoft.com/office/officeart/2005/8/layout/hierarchy1"/>
    <dgm:cxn modelId="{5C8C3D96-FDB7-41AE-A8C9-530012B61292}" type="presParOf" srcId="{82D0DB3C-E612-4CE1-B6F1-95BFE6911CC8}" destId="{586B9F6F-83C3-492E-826D-0B6C31863467}" srcOrd="1" destOrd="0" presId="urn:microsoft.com/office/officeart/2005/8/layout/hierarchy1"/>
    <dgm:cxn modelId="{C9F68416-3081-41EE-865E-87E0FDD3F12B}" type="presParOf" srcId="{586B9F6F-83C3-492E-826D-0B6C31863467}" destId="{B7D0B536-97F5-4062-8E52-58E22D8CE2C7}" srcOrd="0" destOrd="0" presId="urn:microsoft.com/office/officeart/2005/8/layout/hierarchy1"/>
    <dgm:cxn modelId="{F8AC8CB6-98AB-4A23-80C7-3D5104BAF29F}" type="presParOf" srcId="{586B9F6F-83C3-492E-826D-0B6C31863467}" destId="{D08A746E-A43C-4C2E-8C6A-852F9A631D77}" srcOrd="1" destOrd="0" presId="urn:microsoft.com/office/officeart/2005/8/layout/hierarchy1"/>
    <dgm:cxn modelId="{B01D6184-802C-4803-BF18-7D2C7D124FE2}" type="presParOf" srcId="{D08A746E-A43C-4C2E-8C6A-852F9A631D77}" destId="{DA1B844A-4C79-4D4A-B27D-6B6E46B85702}" srcOrd="0" destOrd="0" presId="urn:microsoft.com/office/officeart/2005/8/layout/hierarchy1"/>
    <dgm:cxn modelId="{0FB1C5BD-00D6-4205-9C46-689F497DF9DD}" type="presParOf" srcId="{DA1B844A-4C79-4D4A-B27D-6B6E46B85702}" destId="{6EC8BA7D-A52E-431C-9150-1AF176882D41}" srcOrd="0" destOrd="0" presId="urn:microsoft.com/office/officeart/2005/8/layout/hierarchy1"/>
    <dgm:cxn modelId="{4E5315DB-03BB-4268-A7CF-B52ECD4834B9}" type="presParOf" srcId="{DA1B844A-4C79-4D4A-B27D-6B6E46B85702}" destId="{AAC4B36E-2C00-49DE-AB55-1CBC69B16C71}" srcOrd="1" destOrd="0" presId="urn:microsoft.com/office/officeart/2005/8/layout/hierarchy1"/>
    <dgm:cxn modelId="{4866D891-0936-45E7-BEAB-3A3307EC891F}" type="presParOf" srcId="{D08A746E-A43C-4C2E-8C6A-852F9A631D77}" destId="{B0114A5B-EB36-404D-9BE1-32CC5C7BE8BF}" srcOrd="1" destOrd="0" presId="urn:microsoft.com/office/officeart/2005/8/layout/hierarchy1"/>
    <dgm:cxn modelId="{FFC2FFF2-4FD8-49F0-8AE1-AAF206D9BC7F}" type="presParOf" srcId="{586B9F6F-83C3-492E-826D-0B6C31863467}" destId="{4D2763CD-9DBB-4CF0-BED2-288DA9C1E3B6}" srcOrd="2" destOrd="0" presId="urn:microsoft.com/office/officeart/2005/8/layout/hierarchy1"/>
    <dgm:cxn modelId="{F4645A21-B7AD-475A-B2C3-7FCB93F7434A}" type="presParOf" srcId="{586B9F6F-83C3-492E-826D-0B6C31863467}" destId="{6FB2F718-91EC-4A76-9C71-F982BA18FF8B}" srcOrd="3" destOrd="0" presId="urn:microsoft.com/office/officeart/2005/8/layout/hierarchy1"/>
    <dgm:cxn modelId="{E117637B-9A1A-4792-B3F3-D337022F5EDD}" type="presParOf" srcId="{6FB2F718-91EC-4A76-9C71-F982BA18FF8B}" destId="{A1EE29D3-70AE-4AAB-A45B-5EBF3A50E5F5}" srcOrd="0" destOrd="0" presId="urn:microsoft.com/office/officeart/2005/8/layout/hierarchy1"/>
    <dgm:cxn modelId="{AFC79606-F3F9-4D35-A50C-26497AA77EE6}" type="presParOf" srcId="{A1EE29D3-70AE-4AAB-A45B-5EBF3A50E5F5}" destId="{C442D378-DDCA-41A4-89F3-D634617E42C1}" srcOrd="0" destOrd="0" presId="urn:microsoft.com/office/officeart/2005/8/layout/hierarchy1"/>
    <dgm:cxn modelId="{03A22186-D482-47B5-BD11-54880EC1023B}" type="presParOf" srcId="{A1EE29D3-70AE-4AAB-A45B-5EBF3A50E5F5}" destId="{468A8CDE-69C2-4AF5-A263-EE5101E197B8}" srcOrd="1" destOrd="0" presId="urn:microsoft.com/office/officeart/2005/8/layout/hierarchy1"/>
    <dgm:cxn modelId="{A8FCE141-E549-4B39-976E-7026B7CF10A8}" type="presParOf" srcId="{6FB2F718-91EC-4A76-9C71-F982BA18FF8B}" destId="{FBB1ED92-5741-45E4-9466-16B1C19E5623}" srcOrd="1" destOrd="0" presId="urn:microsoft.com/office/officeart/2005/8/layout/hierarchy1"/>
    <dgm:cxn modelId="{7BD64D52-5FAC-4C36-81A5-6DF6C5D14964}" type="presParOf" srcId="{05FCBB22-C1A9-4615-BE9F-487C6385D6B3}" destId="{AFB4365C-D376-4EE2-859A-E1877AB791E5}" srcOrd="1" destOrd="0" presId="urn:microsoft.com/office/officeart/2005/8/layout/hierarchy1"/>
    <dgm:cxn modelId="{6EDD2033-52CE-456C-BC6F-F6CD139BFF97}" type="presParOf" srcId="{AFB4365C-D376-4EE2-859A-E1877AB791E5}" destId="{E207113E-0058-46E9-A5DB-93FBF8CFBF11}" srcOrd="0" destOrd="0" presId="urn:microsoft.com/office/officeart/2005/8/layout/hierarchy1"/>
    <dgm:cxn modelId="{6F43CED1-FB6D-4558-BEF7-64A9B82E2260}" type="presParOf" srcId="{E207113E-0058-46E9-A5DB-93FBF8CFBF11}" destId="{832EB119-73FE-4A98-9A7F-A984CF50642D}" srcOrd="0" destOrd="0" presId="urn:microsoft.com/office/officeart/2005/8/layout/hierarchy1"/>
    <dgm:cxn modelId="{27D9D48F-EC5D-4571-BD5A-E7CE6114D648}" type="presParOf" srcId="{E207113E-0058-46E9-A5DB-93FBF8CFBF11}" destId="{2709E09D-B0DD-4CDC-BEB2-93506472B1D4}" srcOrd="1" destOrd="0" presId="urn:microsoft.com/office/officeart/2005/8/layout/hierarchy1"/>
    <dgm:cxn modelId="{9F1B670D-8855-4EE5-8387-E9FFE573DF99}" type="presParOf" srcId="{AFB4365C-D376-4EE2-859A-E1877AB791E5}" destId="{F8EAD3D7-F968-466E-A437-F270B1E45ECD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1E6063-CC61-4ABA-B451-FDF2D4F6FB9F}">
      <dsp:nvSpPr>
        <dsp:cNvPr id="0" name=""/>
        <dsp:cNvSpPr/>
      </dsp:nvSpPr>
      <dsp:spPr>
        <a:xfrm>
          <a:off x="2088234" y="0"/>
          <a:ext cx="2410130" cy="81871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VENTA DE PRODUCTOS Y SERVICIOS </a:t>
          </a:r>
          <a:endParaRPr lang="es-ES" sz="1800" b="1" kern="1200" dirty="0"/>
        </a:p>
      </dsp:txBody>
      <dsp:txXfrm>
        <a:off x="2088234" y="0"/>
        <a:ext cx="2410130" cy="818714"/>
      </dsp:txXfrm>
    </dsp:sp>
    <dsp:sp modelId="{AD48AFB3-C138-492E-B73A-B35A0D9480E7}">
      <dsp:nvSpPr>
        <dsp:cNvPr id="0" name=""/>
        <dsp:cNvSpPr/>
      </dsp:nvSpPr>
      <dsp:spPr>
        <a:xfrm>
          <a:off x="1729163" y="662974"/>
          <a:ext cx="2708142" cy="2708142"/>
        </a:xfrm>
        <a:custGeom>
          <a:avLst/>
          <a:gdLst/>
          <a:ahLst/>
          <a:cxnLst/>
          <a:rect l="0" t="0" r="0" b="0"/>
          <a:pathLst>
            <a:path>
              <a:moveTo>
                <a:pt x="2116229" y="234864"/>
              </a:moveTo>
              <a:arcTo wR="1354071" hR="1354071" stAng="18255248" swAng="119784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F6FDF-6DFB-4F9F-8BCF-A8ED976EB926}">
      <dsp:nvSpPr>
        <dsp:cNvPr id="0" name=""/>
        <dsp:cNvSpPr/>
      </dsp:nvSpPr>
      <dsp:spPr>
        <a:xfrm>
          <a:off x="3593645" y="1354838"/>
          <a:ext cx="2182213" cy="818714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COMERCIO</a:t>
          </a:r>
          <a:endParaRPr lang="es-ES" sz="1800" b="1" kern="1200" dirty="0"/>
        </a:p>
      </dsp:txBody>
      <dsp:txXfrm>
        <a:off x="3593645" y="1354838"/>
        <a:ext cx="2182213" cy="818714"/>
      </dsp:txXfrm>
    </dsp:sp>
    <dsp:sp modelId="{BBD59B73-1635-4531-92F3-A8236C266970}">
      <dsp:nvSpPr>
        <dsp:cNvPr id="0" name=""/>
        <dsp:cNvSpPr/>
      </dsp:nvSpPr>
      <dsp:spPr>
        <a:xfrm>
          <a:off x="1734350" y="167865"/>
          <a:ext cx="2708142" cy="2708142"/>
        </a:xfrm>
        <a:custGeom>
          <a:avLst/>
          <a:gdLst/>
          <a:ahLst/>
          <a:cxnLst/>
          <a:rect l="0" t="0" r="0" b="0"/>
          <a:pathLst>
            <a:path>
              <a:moveTo>
                <a:pt x="2460913" y="2134076"/>
              </a:moveTo>
              <a:arcTo wR="1354071" hR="1354071" stAng="2110369" swAng="1179262"/>
            </a:path>
          </a:pathLst>
        </a:cu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27D95-6B26-44BB-A5A4-3627987DD275}">
      <dsp:nvSpPr>
        <dsp:cNvPr id="0" name=""/>
        <dsp:cNvSpPr/>
      </dsp:nvSpPr>
      <dsp:spPr>
        <a:xfrm>
          <a:off x="1945863" y="2708910"/>
          <a:ext cx="2769634" cy="818714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INFORMATICA</a:t>
          </a:r>
          <a:r>
            <a:rPr lang="es-ES" sz="3200" b="1" kern="1200" dirty="0" smtClean="0"/>
            <a:t> </a:t>
          </a:r>
          <a:endParaRPr lang="es-ES" sz="3200" kern="1200" dirty="0"/>
        </a:p>
      </dsp:txBody>
      <dsp:txXfrm>
        <a:off x="1945863" y="2708910"/>
        <a:ext cx="2769634" cy="818714"/>
      </dsp:txXfrm>
    </dsp:sp>
    <dsp:sp modelId="{0FC3E0B8-227A-42F6-B316-A15CE5B9260F}">
      <dsp:nvSpPr>
        <dsp:cNvPr id="0" name=""/>
        <dsp:cNvSpPr/>
      </dsp:nvSpPr>
      <dsp:spPr>
        <a:xfrm>
          <a:off x="2218868" y="167865"/>
          <a:ext cx="2708142" cy="2708142"/>
        </a:xfrm>
        <a:custGeom>
          <a:avLst/>
          <a:gdLst/>
          <a:ahLst/>
          <a:cxnLst/>
          <a:rect l="0" t="0" r="0" b="0"/>
          <a:pathLst>
            <a:path>
              <a:moveTo>
                <a:pt x="574065" y="2460913"/>
              </a:moveTo>
              <a:arcTo wR="1354071" hR="1354071" stAng="7510369" swAng="1179262"/>
            </a:path>
          </a:pathLst>
        </a:cu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E1FD1F-3F2B-43C5-B155-EDC6F52F9859}">
      <dsp:nvSpPr>
        <dsp:cNvPr id="0" name=""/>
        <dsp:cNvSpPr/>
      </dsp:nvSpPr>
      <dsp:spPr>
        <a:xfrm>
          <a:off x="872541" y="1354838"/>
          <a:ext cx="2208134" cy="818714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ELECTRICIDAD </a:t>
          </a:r>
          <a:endParaRPr lang="es-ES" sz="1800" b="1" kern="1200" dirty="0"/>
        </a:p>
      </dsp:txBody>
      <dsp:txXfrm>
        <a:off x="872541" y="1354838"/>
        <a:ext cx="2208134" cy="818714"/>
      </dsp:txXfrm>
    </dsp:sp>
    <dsp:sp modelId="{0E14C8A5-616D-45BB-8873-40D07EE8D37C}">
      <dsp:nvSpPr>
        <dsp:cNvPr id="0" name=""/>
        <dsp:cNvSpPr/>
      </dsp:nvSpPr>
      <dsp:spPr>
        <a:xfrm>
          <a:off x="2214196" y="639739"/>
          <a:ext cx="2708142" cy="2708142"/>
        </a:xfrm>
        <a:custGeom>
          <a:avLst/>
          <a:gdLst/>
          <a:ahLst/>
          <a:cxnLst/>
          <a:rect l="0" t="0" r="0" b="0"/>
          <a:pathLst>
            <a:path>
              <a:moveTo>
                <a:pt x="237927" y="587434"/>
              </a:moveTo>
              <a:arcTo wR="1354071" hR="1354071" stAng="12869023" swAng="1163783"/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B926C6-CBC4-4370-AAF3-6BA6B464EF2C}">
      <dsp:nvSpPr>
        <dsp:cNvPr id="0" name=""/>
        <dsp:cNvSpPr/>
      </dsp:nvSpPr>
      <dsp:spPr>
        <a:xfrm>
          <a:off x="0" y="0"/>
          <a:ext cx="1888240" cy="40640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FF0000"/>
              </a:solidFill>
            </a:rPr>
            <a:t>Desarrollo de competencias ciudadanas. </a:t>
          </a:r>
          <a:endParaRPr lang="es-ES" sz="2000" b="1" kern="1200" dirty="0">
            <a:solidFill>
              <a:srgbClr val="FF0000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800" kern="1200" dirty="0"/>
        </a:p>
      </dsp:txBody>
      <dsp:txXfrm>
        <a:off x="0" y="1625600"/>
        <a:ext cx="1888240" cy="1625600"/>
      </dsp:txXfrm>
    </dsp:sp>
    <dsp:sp modelId="{88596BC1-4CFD-4122-B979-1609693080A7}">
      <dsp:nvSpPr>
        <dsp:cNvPr id="0" name=""/>
        <dsp:cNvSpPr/>
      </dsp:nvSpPr>
      <dsp:spPr>
        <a:xfrm flipH="1">
          <a:off x="751067" y="216022"/>
          <a:ext cx="321506" cy="57177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F5DA04F-8F64-4B3D-B328-D578B2AE03B8}">
      <dsp:nvSpPr>
        <dsp:cNvPr id="0" name=""/>
        <dsp:cNvSpPr/>
      </dsp:nvSpPr>
      <dsp:spPr>
        <a:xfrm>
          <a:off x="1942714" y="0"/>
          <a:ext cx="1823981" cy="4064000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FF0000"/>
              </a:solidFill>
            </a:rPr>
            <a:t>Buen empleo del tiempo libre, desarrollo de competencias deportivas, artísticas y culturales.</a:t>
          </a:r>
          <a:endParaRPr lang="es-ES" sz="1800" b="1" kern="1200" dirty="0">
            <a:solidFill>
              <a:srgbClr val="FF0000"/>
            </a:solidFill>
          </a:endParaRPr>
        </a:p>
      </dsp:txBody>
      <dsp:txXfrm>
        <a:off x="1942714" y="1625600"/>
        <a:ext cx="1823981" cy="1625600"/>
      </dsp:txXfrm>
    </dsp:sp>
    <dsp:sp modelId="{2AEF74B6-2E75-4AA6-8D5D-B71ABFE6FC0D}">
      <dsp:nvSpPr>
        <dsp:cNvPr id="0" name=""/>
        <dsp:cNvSpPr/>
      </dsp:nvSpPr>
      <dsp:spPr>
        <a:xfrm>
          <a:off x="2771692" y="216029"/>
          <a:ext cx="276183" cy="45714"/>
        </a:xfrm>
        <a:prstGeom prst="ellipse">
          <a:avLst/>
        </a:prstGeom>
        <a:solidFill>
          <a:schemeClr val="accent5">
            <a:tint val="50000"/>
            <a:hueOff val="-3560789"/>
            <a:satOff val="15872"/>
            <a:lumOff val="140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4A2F6C0-DB2A-4CE7-8407-0261B7836C34}">
      <dsp:nvSpPr>
        <dsp:cNvPr id="0" name=""/>
        <dsp:cNvSpPr/>
      </dsp:nvSpPr>
      <dsp:spPr>
        <a:xfrm>
          <a:off x="3818769" y="0"/>
          <a:ext cx="1735786" cy="4064000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FF0000"/>
              </a:solidFill>
            </a:rPr>
            <a:t>Sexualidad  responsable.</a:t>
          </a:r>
          <a:endParaRPr lang="es-ES" sz="2000" b="1" kern="1200" dirty="0">
            <a:solidFill>
              <a:srgbClr val="FF0000"/>
            </a:solidFill>
          </a:endParaRPr>
        </a:p>
      </dsp:txBody>
      <dsp:txXfrm>
        <a:off x="3818769" y="1625600"/>
        <a:ext cx="1735786" cy="1625600"/>
      </dsp:txXfrm>
    </dsp:sp>
    <dsp:sp modelId="{81783B9D-04A0-4DC3-B3A0-DD9E71AF0478}">
      <dsp:nvSpPr>
        <dsp:cNvPr id="0" name=""/>
        <dsp:cNvSpPr/>
      </dsp:nvSpPr>
      <dsp:spPr>
        <a:xfrm flipH="1" flipV="1">
          <a:off x="4631914" y="0"/>
          <a:ext cx="109496" cy="400837"/>
        </a:xfrm>
        <a:prstGeom prst="ellipse">
          <a:avLst/>
        </a:prstGeom>
        <a:solidFill>
          <a:schemeClr val="accent5">
            <a:tint val="50000"/>
            <a:hueOff val="-7121577"/>
            <a:satOff val="31745"/>
            <a:lumOff val="280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676496-672B-48AF-88BB-5A9174A9DAFA}">
      <dsp:nvSpPr>
        <dsp:cNvPr id="0" name=""/>
        <dsp:cNvSpPr/>
      </dsp:nvSpPr>
      <dsp:spPr>
        <a:xfrm>
          <a:off x="5606629" y="0"/>
          <a:ext cx="1735786" cy="406400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FF0000"/>
              </a:solidFill>
            </a:rPr>
            <a:t>Cuidado y conservación del Medio Ambiente: PRAE</a:t>
          </a:r>
          <a:endParaRPr lang="es-ES" sz="2000" b="1" kern="1200" dirty="0">
            <a:solidFill>
              <a:srgbClr val="FF0000"/>
            </a:solidFill>
          </a:endParaRPr>
        </a:p>
      </dsp:txBody>
      <dsp:txXfrm>
        <a:off x="5606629" y="1625600"/>
        <a:ext cx="1735786" cy="1625600"/>
      </dsp:txXfrm>
    </dsp:sp>
    <dsp:sp modelId="{75E3D0BC-5976-41B2-9F79-D858367F912E}">
      <dsp:nvSpPr>
        <dsp:cNvPr id="0" name=""/>
        <dsp:cNvSpPr/>
      </dsp:nvSpPr>
      <dsp:spPr>
        <a:xfrm flipV="1">
          <a:off x="6451124" y="144012"/>
          <a:ext cx="46797" cy="256818"/>
        </a:xfrm>
        <a:prstGeom prst="ellipse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90D6CB8-FA1C-4485-AFEE-9827D9FE5055}">
      <dsp:nvSpPr>
        <dsp:cNvPr id="0" name=""/>
        <dsp:cNvSpPr/>
      </dsp:nvSpPr>
      <dsp:spPr>
        <a:xfrm>
          <a:off x="936101" y="3214656"/>
          <a:ext cx="5472613" cy="849343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99A713-CC5C-42A4-9CE8-FEF98A8BA112}">
      <dsp:nvSpPr>
        <dsp:cNvPr id="0" name=""/>
        <dsp:cNvSpPr/>
      </dsp:nvSpPr>
      <dsp:spPr>
        <a:xfrm rot="16200000">
          <a:off x="-426800" y="428658"/>
          <a:ext cx="2680071" cy="1822755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COMERCIO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SENA </a:t>
          </a:r>
          <a:endParaRPr lang="es-ES" sz="1600" b="1" kern="1200" dirty="0">
            <a:solidFill>
              <a:schemeClr val="tx1"/>
            </a:solidFill>
          </a:endParaRPr>
        </a:p>
      </dsp:txBody>
      <dsp:txXfrm rot="16200000">
        <a:off x="-426800" y="428658"/>
        <a:ext cx="2680071" cy="1822755"/>
      </dsp:txXfrm>
    </dsp:sp>
    <dsp:sp modelId="{205F0068-D27F-467D-92AF-E46EF25C8CA8}">
      <dsp:nvSpPr>
        <dsp:cNvPr id="0" name=""/>
        <dsp:cNvSpPr/>
      </dsp:nvSpPr>
      <dsp:spPr>
        <a:xfrm rot="16200000">
          <a:off x="1532661" y="428658"/>
          <a:ext cx="2680071" cy="1822755"/>
        </a:xfrm>
        <a:prstGeom prst="flowChartManualOperati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ELECTRICIDAD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SENA </a:t>
          </a:r>
          <a:endParaRPr lang="es-ES" sz="1600" b="1" kern="1200" dirty="0">
            <a:solidFill>
              <a:schemeClr val="tx1"/>
            </a:solidFill>
          </a:endParaRPr>
        </a:p>
      </dsp:txBody>
      <dsp:txXfrm rot="16200000">
        <a:off x="1532661" y="428658"/>
        <a:ext cx="2680071" cy="1822755"/>
      </dsp:txXfrm>
    </dsp:sp>
    <dsp:sp modelId="{F2BFBB2A-C30D-4193-B37A-5D6150B818B5}">
      <dsp:nvSpPr>
        <dsp:cNvPr id="0" name=""/>
        <dsp:cNvSpPr/>
      </dsp:nvSpPr>
      <dsp:spPr>
        <a:xfrm rot="16200000">
          <a:off x="3492122" y="428658"/>
          <a:ext cx="2680071" cy="1822755"/>
        </a:xfrm>
        <a:prstGeom prst="flowChartManualOperati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VENTA DE PRODUCTOS Y SERVICIOS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SENA </a:t>
          </a:r>
          <a:endParaRPr lang="es-ES" sz="1400" b="1" kern="1200" dirty="0">
            <a:solidFill>
              <a:schemeClr val="tx1"/>
            </a:solidFill>
          </a:endParaRPr>
        </a:p>
      </dsp:txBody>
      <dsp:txXfrm rot="16200000">
        <a:off x="3492122" y="428658"/>
        <a:ext cx="2680071" cy="1822755"/>
      </dsp:txXfrm>
    </dsp:sp>
    <dsp:sp modelId="{BFC3BAC2-4CC8-4D6D-AE20-9F04A38B8680}">
      <dsp:nvSpPr>
        <dsp:cNvPr id="0" name=""/>
        <dsp:cNvSpPr/>
      </dsp:nvSpPr>
      <dsp:spPr>
        <a:xfrm rot="16200000">
          <a:off x="5451584" y="428658"/>
          <a:ext cx="2680071" cy="1822755"/>
        </a:xfrm>
        <a:prstGeom prst="flowChartManualOperati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PROGRAMACION WEB </a:t>
          </a:r>
          <a:endParaRPr lang="es-ES" sz="1400" b="1" kern="1200" dirty="0">
            <a:solidFill>
              <a:schemeClr val="tx1"/>
            </a:solidFill>
          </a:endParaRPr>
        </a:p>
      </dsp:txBody>
      <dsp:txXfrm rot="16200000">
        <a:off x="5451584" y="428658"/>
        <a:ext cx="2680071" cy="182275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70874B-CB8E-4C27-8B61-75871C825DBB}">
      <dsp:nvSpPr>
        <dsp:cNvPr id="0" name=""/>
        <dsp:cNvSpPr/>
      </dsp:nvSpPr>
      <dsp:spPr>
        <a:xfrm>
          <a:off x="2508258" y="-160079"/>
          <a:ext cx="1643963" cy="17153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b="1" kern="1200" dirty="0" smtClean="0">
              <a:solidFill>
                <a:schemeClr val="tx1"/>
              </a:solidFill>
            </a:rPr>
            <a:t>MANTENIMIENTO</a:t>
          </a:r>
          <a:endParaRPr lang="es-CO" sz="1100" b="1" kern="1200" dirty="0">
            <a:solidFill>
              <a:schemeClr val="tx1"/>
            </a:solidFill>
          </a:endParaRPr>
        </a:p>
      </dsp:txBody>
      <dsp:txXfrm>
        <a:off x="2508258" y="-160079"/>
        <a:ext cx="1643963" cy="1715398"/>
      </dsp:txXfrm>
    </dsp:sp>
    <dsp:sp modelId="{68809BD5-219A-493E-B0E0-B0B5E547A482}">
      <dsp:nvSpPr>
        <dsp:cNvPr id="0" name=""/>
        <dsp:cNvSpPr/>
      </dsp:nvSpPr>
      <dsp:spPr>
        <a:xfrm rot="2700000">
          <a:off x="3948190" y="1175034"/>
          <a:ext cx="166559" cy="4476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900" kern="1200"/>
        </a:p>
      </dsp:txBody>
      <dsp:txXfrm rot="2700000">
        <a:off x="3948190" y="1175034"/>
        <a:ext cx="166559" cy="447630"/>
      </dsp:txXfrm>
    </dsp:sp>
    <dsp:sp modelId="{ADEA68A7-2C37-4243-9808-996183128842}">
      <dsp:nvSpPr>
        <dsp:cNvPr id="0" name=""/>
        <dsp:cNvSpPr/>
      </dsp:nvSpPr>
      <dsp:spPr>
        <a:xfrm>
          <a:off x="3894814" y="1273852"/>
          <a:ext cx="1686167" cy="1662850"/>
        </a:xfrm>
        <a:prstGeom prst="ellips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solidFill>
                <a:schemeClr val="tx1"/>
              </a:solidFill>
            </a:rPr>
            <a:t>ORGANIZACIÓN</a:t>
          </a:r>
          <a:endParaRPr lang="es-CO" sz="1200" b="1" kern="1200" dirty="0">
            <a:solidFill>
              <a:schemeClr val="tx1"/>
            </a:solidFill>
          </a:endParaRPr>
        </a:p>
      </dsp:txBody>
      <dsp:txXfrm>
        <a:off x="3894814" y="1273852"/>
        <a:ext cx="1686167" cy="1662850"/>
      </dsp:txXfrm>
    </dsp:sp>
    <dsp:sp modelId="{68373AD1-CDF7-4A8F-A7E4-0B4470D44F25}">
      <dsp:nvSpPr>
        <dsp:cNvPr id="0" name=""/>
        <dsp:cNvSpPr/>
      </dsp:nvSpPr>
      <dsp:spPr>
        <a:xfrm rot="8100000">
          <a:off x="3931967" y="2594136"/>
          <a:ext cx="186515" cy="4476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900" kern="1200"/>
        </a:p>
      </dsp:txBody>
      <dsp:txXfrm rot="8100000">
        <a:off x="3931967" y="2594136"/>
        <a:ext cx="186515" cy="447630"/>
      </dsp:txXfrm>
    </dsp:sp>
    <dsp:sp modelId="{235DB45B-795C-424E-A5A4-D30694E1DDFF}">
      <dsp:nvSpPr>
        <dsp:cNvPr id="0" name=""/>
        <dsp:cNvSpPr/>
      </dsp:nvSpPr>
      <dsp:spPr>
        <a:xfrm>
          <a:off x="2517072" y="2722386"/>
          <a:ext cx="1626337" cy="1581096"/>
        </a:xfrm>
        <a:prstGeom prst="ellips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solidFill>
                <a:schemeClr val="tx1"/>
              </a:solidFill>
            </a:rPr>
            <a:t>ADECUACIÓN </a:t>
          </a:r>
          <a:endParaRPr lang="es-CO" sz="1200" b="1" kern="1200" dirty="0">
            <a:solidFill>
              <a:schemeClr val="tx1"/>
            </a:solidFill>
          </a:endParaRPr>
        </a:p>
      </dsp:txBody>
      <dsp:txXfrm>
        <a:off x="2517072" y="2722386"/>
        <a:ext cx="1626337" cy="1581096"/>
      </dsp:txXfrm>
    </dsp:sp>
    <dsp:sp modelId="{99BDEA43-A559-49CD-A89D-157DA3D8E712}">
      <dsp:nvSpPr>
        <dsp:cNvPr id="0" name=""/>
        <dsp:cNvSpPr/>
      </dsp:nvSpPr>
      <dsp:spPr>
        <a:xfrm rot="13500000">
          <a:off x="2510922" y="2579859"/>
          <a:ext cx="220115" cy="4476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900" kern="1200"/>
        </a:p>
      </dsp:txBody>
      <dsp:txXfrm rot="13500000">
        <a:off x="2510922" y="2579859"/>
        <a:ext cx="220115" cy="447630"/>
      </dsp:txXfrm>
    </dsp:sp>
    <dsp:sp modelId="{127A10ED-EF46-41CC-9531-8E121342D953}">
      <dsp:nvSpPr>
        <dsp:cNvPr id="0" name=""/>
        <dsp:cNvSpPr/>
      </dsp:nvSpPr>
      <dsp:spPr>
        <a:xfrm>
          <a:off x="1134190" y="1345294"/>
          <a:ext cx="1576786" cy="1519966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solidFill>
                <a:schemeClr val="tx1"/>
              </a:solidFill>
            </a:rPr>
            <a:t>EQUIPAMIENTO</a:t>
          </a:r>
          <a:endParaRPr lang="es-CO" sz="1200" b="1" kern="1200" dirty="0">
            <a:solidFill>
              <a:schemeClr val="tx1"/>
            </a:solidFill>
          </a:endParaRPr>
        </a:p>
      </dsp:txBody>
      <dsp:txXfrm>
        <a:off x="1134190" y="1345294"/>
        <a:ext cx="1576786" cy="1519966"/>
      </dsp:txXfrm>
    </dsp:sp>
    <dsp:sp modelId="{A7FAAE61-7BA7-42FE-AEF5-5F346A3FD1CD}">
      <dsp:nvSpPr>
        <dsp:cNvPr id="0" name=""/>
        <dsp:cNvSpPr/>
      </dsp:nvSpPr>
      <dsp:spPr>
        <a:xfrm rot="18900000">
          <a:off x="2499177" y="1204787"/>
          <a:ext cx="200159" cy="4476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900" kern="1200"/>
        </a:p>
      </dsp:txBody>
      <dsp:txXfrm rot="18900000">
        <a:off x="2499177" y="1204787"/>
        <a:ext cx="200159" cy="44763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D4C7C5-ED3E-4683-B6F0-FC201520E663}">
      <dsp:nvSpPr>
        <dsp:cNvPr id="0" name=""/>
        <dsp:cNvSpPr/>
      </dsp:nvSpPr>
      <dsp:spPr>
        <a:xfrm>
          <a:off x="78842" y="0"/>
          <a:ext cx="6096000" cy="1280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Parque infantil </a:t>
          </a:r>
          <a:endParaRPr lang="es-CO" sz="32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426107" y="0"/>
        <a:ext cx="4748734" cy="1280651"/>
      </dsp:txXfrm>
    </dsp:sp>
    <dsp:sp modelId="{CE0A7388-9898-479F-8CD9-55E99CB59CF9}">
      <dsp:nvSpPr>
        <dsp:cNvPr id="0" name=""/>
        <dsp:cNvSpPr/>
      </dsp:nvSpPr>
      <dsp:spPr>
        <a:xfrm>
          <a:off x="-78842" y="76680"/>
          <a:ext cx="1790700" cy="11778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15797-434B-4037-B6FE-0A8E3239B8C4}">
      <dsp:nvSpPr>
        <dsp:cNvPr id="0" name=""/>
        <dsp:cNvSpPr/>
      </dsp:nvSpPr>
      <dsp:spPr>
        <a:xfrm>
          <a:off x="85755" y="1429191"/>
          <a:ext cx="6096000" cy="1280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Reparación techos Punto Vive Digital Plus  </a:t>
          </a:r>
          <a:endParaRPr lang="es-CO" sz="32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433020" y="1429191"/>
        <a:ext cx="4748734" cy="1280651"/>
      </dsp:txXfrm>
    </dsp:sp>
    <dsp:sp modelId="{66EA49C4-BD8B-4416-A7BC-9EEFA3BCF212}">
      <dsp:nvSpPr>
        <dsp:cNvPr id="0" name=""/>
        <dsp:cNvSpPr/>
      </dsp:nvSpPr>
      <dsp:spPr>
        <a:xfrm>
          <a:off x="-85755" y="1426379"/>
          <a:ext cx="1818351" cy="132160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B4913A-B9DB-4C89-9335-829080C15F51}">
      <dsp:nvSpPr>
        <dsp:cNvPr id="0" name=""/>
        <dsp:cNvSpPr/>
      </dsp:nvSpPr>
      <dsp:spPr>
        <a:xfrm>
          <a:off x="106128" y="2859101"/>
          <a:ext cx="6096000" cy="1280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Circuito de cámaras de vigilancia.</a:t>
          </a:r>
          <a:endParaRPr lang="es-CO" sz="32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453393" y="2859101"/>
        <a:ext cx="4748734" cy="1280651"/>
      </dsp:txXfrm>
    </dsp:sp>
    <dsp:sp modelId="{9F57E731-7940-4CF6-827A-B2FCB495DEAE}">
      <dsp:nvSpPr>
        <dsp:cNvPr id="0" name=""/>
        <dsp:cNvSpPr/>
      </dsp:nvSpPr>
      <dsp:spPr>
        <a:xfrm>
          <a:off x="-106128" y="2858383"/>
          <a:ext cx="1899842" cy="128208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D4C7C5-ED3E-4683-B6F0-FC201520E663}">
      <dsp:nvSpPr>
        <dsp:cNvPr id="0" name=""/>
        <dsp:cNvSpPr/>
      </dsp:nvSpPr>
      <dsp:spPr>
        <a:xfrm>
          <a:off x="736811" y="186192"/>
          <a:ext cx="6594806" cy="9901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Uniformes Banda Músico Marcial.</a:t>
          </a:r>
          <a:endParaRPr lang="es-CO" sz="32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145387" y="186192"/>
        <a:ext cx="5186230" cy="990155"/>
      </dsp:txXfrm>
    </dsp:sp>
    <dsp:sp modelId="{CE0A7388-9898-479F-8CD9-55E99CB59CF9}">
      <dsp:nvSpPr>
        <dsp:cNvPr id="0" name=""/>
        <dsp:cNvSpPr/>
      </dsp:nvSpPr>
      <dsp:spPr>
        <a:xfrm>
          <a:off x="-6759" y="0"/>
          <a:ext cx="2527004" cy="136254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15797-434B-4037-B6FE-0A8E3239B8C4}">
      <dsp:nvSpPr>
        <dsp:cNvPr id="0" name=""/>
        <dsp:cNvSpPr/>
      </dsp:nvSpPr>
      <dsp:spPr>
        <a:xfrm>
          <a:off x="0" y="1430505"/>
          <a:ext cx="7286676" cy="99015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>
              <a:solidFill>
                <a:srgbClr val="FF0000"/>
              </a:solidFill>
            </a:rPr>
            <a:t>Ayudas pedagógicas audiovisuales</a:t>
          </a:r>
          <a:endParaRPr lang="es-CO" sz="3200" kern="1200" dirty="0">
            <a:solidFill>
              <a:srgbClr val="FF0000"/>
            </a:solidFill>
          </a:endParaRPr>
        </a:p>
      </dsp:txBody>
      <dsp:txXfrm>
        <a:off x="1556350" y="1430505"/>
        <a:ext cx="5730325" cy="990155"/>
      </dsp:txXfrm>
    </dsp:sp>
    <dsp:sp modelId="{66EA49C4-BD8B-4416-A7BC-9EEFA3BCF212}">
      <dsp:nvSpPr>
        <dsp:cNvPr id="0" name=""/>
        <dsp:cNvSpPr/>
      </dsp:nvSpPr>
      <dsp:spPr>
        <a:xfrm>
          <a:off x="56730" y="1492521"/>
          <a:ext cx="461814" cy="89861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B4913A-B9DB-4C89-9335-829080C15F51}">
      <dsp:nvSpPr>
        <dsp:cNvPr id="0" name=""/>
        <dsp:cNvSpPr/>
      </dsp:nvSpPr>
      <dsp:spPr>
        <a:xfrm>
          <a:off x="154420" y="2815187"/>
          <a:ext cx="7286676" cy="9901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Ayudas pedagógicas Material impreso</a:t>
          </a:r>
          <a:endParaRPr lang="es-CO" sz="32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710771" y="2815187"/>
        <a:ext cx="5730325" cy="990155"/>
      </dsp:txXfrm>
    </dsp:sp>
    <dsp:sp modelId="{9F57E731-7940-4CF6-827A-B2FCB495DEAE}">
      <dsp:nvSpPr>
        <dsp:cNvPr id="0" name=""/>
        <dsp:cNvSpPr/>
      </dsp:nvSpPr>
      <dsp:spPr>
        <a:xfrm>
          <a:off x="-58469" y="2513213"/>
          <a:ext cx="2273049" cy="1519073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F3C727-85A0-4AAF-9103-022CDD8DEE4D}">
      <dsp:nvSpPr>
        <dsp:cNvPr id="0" name=""/>
        <dsp:cNvSpPr/>
      </dsp:nvSpPr>
      <dsp:spPr>
        <a:xfrm rot="5400000">
          <a:off x="4682268" y="-1692029"/>
          <a:ext cx="2463136" cy="5852160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SALDOS Y MOVIMIENTOS 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OPERACIONES RECIPROCAS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EJECUCIONES PRESUPUESTALES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BANCO DE LA REPUBLICA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INFORME DEL SIFSE</a:t>
          </a:r>
          <a:endParaRPr lang="es-CO" sz="2000" kern="1200" dirty="0"/>
        </a:p>
      </dsp:txBody>
      <dsp:txXfrm rot="5400000">
        <a:off x="4682268" y="-1692029"/>
        <a:ext cx="2463136" cy="5852160"/>
      </dsp:txXfrm>
    </dsp:sp>
    <dsp:sp modelId="{F063EFE9-829D-459A-8122-0B19163588E9}">
      <dsp:nvSpPr>
        <dsp:cNvPr id="0" name=""/>
        <dsp:cNvSpPr/>
      </dsp:nvSpPr>
      <dsp:spPr>
        <a:xfrm>
          <a:off x="304017" y="138078"/>
          <a:ext cx="2683738" cy="219194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INFORMACION TRIMESTRAL</a:t>
          </a:r>
          <a:endParaRPr lang="es-CO" sz="2400" kern="1200" dirty="0"/>
        </a:p>
      </dsp:txBody>
      <dsp:txXfrm>
        <a:off x="304017" y="138078"/>
        <a:ext cx="2683738" cy="2191944"/>
      </dsp:txXfrm>
    </dsp:sp>
    <dsp:sp modelId="{D5021E72-0EED-47B8-B97D-04E1AC025000}">
      <dsp:nvSpPr>
        <dsp:cNvPr id="0" name=""/>
        <dsp:cNvSpPr/>
      </dsp:nvSpPr>
      <dsp:spPr>
        <a:xfrm rot="5400000">
          <a:off x="4682334" y="925052"/>
          <a:ext cx="2463136" cy="5852160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NOTAS A LOS ESTADOS FINANCIEROS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CONTROL INTERNO CONTABLE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PROYECTOS DE ACUERDO DEL PRESUPUESTO</a:t>
          </a:r>
          <a:endParaRPr lang="es-CO" sz="2000" kern="1200" dirty="0"/>
        </a:p>
      </dsp:txBody>
      <dsp:txXfrm rot="5400000">
        <a:off x="4682334" y="925052"/>
        <a:ext cx="2463136" cy="5852160"/>
      </dsp:txXfrm>
    </dsp:sp>
    <dsp:sp modelId="{97874FE8-1105-4C35-B48A-B5464BE5881E}">
      <dsp:nvSpPr>
        <dsp:cNvPr id="0" name=""/>
        <dsp:cNvSpPr/>
      </dsp:nvSpPr>
      <dsp:spPr>
        <a:xfrm>
          <a:off x="304017" y="2726588"/>
          <a:ext cx="2683804" cy="224908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INFORMACION ANUAL</a:t>
          </a:r>
          <a:endParaRPr lang="es-CO" sz="2400" kern="1200" dirty="0"/>
        </a:p>
      </dsp:txBody>
      <dsp:txXfrm>
        <a:off x="304017" y="2726588"/>
        <a:ext cx="2683804" cy="224908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7A092B-E052-4BF1-AD49-AB1476AD227E}">
      <dsp:nvSpPr>
        <dsp:cNvPr id="0" name=""/>
        <dsp:cNvSpPr/>
      </dsp:nvSpPr>
      <dsp:spPr>
        <a:xfrm>
          <a:off x="6446678" y="2298573"/>
          <a:ext cx="1431726" cy="715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COHERANCIA MACROECONÓMICA</a:t>
          </a:r>
          <a:endParaRPr lang="es-ES" sz="1200" kern="1200" dirty="0"/>
        </a:p>
      </dsp:txBody>
      <dsp:txXfrm>
        <a:off x="6446678" y="2298573"/>
        <a:ext cx="1431726" cy="715863"/>
      </dsp:txXfrm>
    </dsp:sp>
    <dsp:sp modelId="{30BD065F-8E05-436B-8509-8C5D82C7493C}">
      <dsp:nvSpPr>
        <dsp:cNvPr id="0" name=""/>
        <dsp:cNvSpPr/>
      </dsp:nvSpPr>
      <dsp:spPr>
        <a:xfrm rot="14772042">
          <a:off x="5987873" y="2345984"/>
          <a:ext cx="653784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653784" y="114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4772042">
        <a:off x="6298421" y="2341065"/>
        <a:ext cx="32689" cy="32689"/>
      </dsp:txXfrm>
    </dsp:sp>
    <dsp:sp modelId="{D9E3DCE9-96E7-42B7-BB41-D4C91B19DA10}">
      <dsp:nvSpPr>
        <dsp:cNvPr id="0" name=""/>
        <dsp:cNvSpPr/>
      </dsp:nvSpPr>
      <dsp:spPr>
        <a:xfrm>
          <a:off x="4751127" y="1700383"/>
          <a:ext cx="1431726" cy="715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UNIVERSALIDAD</a:t>
          </a:r>
          <a:endParaRPr lang="es-ES" sz="1400" kern="1200" dirty="0"/>
        </a:p>
      </dsp:txBody>
      <dsp:txXfrm>
        <a:off x="4751127" y="1700383"/>
        <a:ext cx="1431726" cy="715863"/>
      </dsp:txXfrm>
    </dsp:sp>
    <dsp:sp modelId="{062CA80E-B047-4E0E-A898-0F8662A4B988}">
      <dsp:nvSpPr>
        <dsp:cNvPr id="0" name=""/>
        <dsp:cNvSpPr/>
      </dsp:nvSpPr>
      <dsp:spPr>
        <a:xfrm rot="11224768">
          <a:off x="4223823" y="2014271"/>
          <a:ext cx="529321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529321" y="1142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1224768">
        <a:off x="4475251" y="2012464"/>
        <a:ext cx="26466" cy="26466"/>
      </dsp:txXfrm>
    </dsp:sp>
    <dsp:sp modelId="{85EF8228-B678-424D-ADD0-0570F1571124}">
      <dsp:nvSpPr>
        <dsp:cNvPr id="0" name=""/>
        <dsp:cNvSpPr/>
      </dsp:nvSpPr>
      <dsp:spPr>
        <a:xfrm>
          <a:off x="2794114" y="1635147"/>
          <a:ext cx="1431726" cy="715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ANUALIDAD</a:t>
          </a:r>
          <a:endParaRPr lang="es-ES" sz="1400" kern="1200" dirty="0"/>
        </a:p>
      </dsp:txBody>
      <dsp:txXfrm>
        <a:off x="2794114" y="1635147"/>
        <a:ext cx="1431726" cy="715863"/>
      </dsp:txXfrm>
    </dsp:sp>
    <dsp:sp modelId="{DB5DFBFC-0380-4253-8692-ECAAA1737025}">
      <dsp:nvSpPr>
        <dsp:cNvPr id="0" name=""/>
        <dsp:cNvSpPr/>
      </dsp:nvSpPr>
      <dsp:spPr>
        <a:xfrm rot="10782064">
          <a:off x="2204110" y="1983192"/>
          <a:ext cx="590008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590008" y="1142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782064">
        <a:off x="2484364" y="1979867"/>
        <a:ext cx="29500" cy="29500"/>
      </dsp:txXfrm>
    </dsp:sp>
    <dsp:sp modelId="{F6B06CA5-42C8-4EBB-BC98-F50D689828AF}">
      <dsp:nvSpPr>
        <dsp:cNvPr id="0" name=""/>
        <dsp:cNvSpPr/>
      </dsp:nvSpPr>
      <dsp:spPr>
        <a:xfrm>
          <a:off x="284068" y="1616048"/>
          <a:ext cx="1920045" cy="7602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PLANIFICACION</a:t>
          </a:r>
          <a:endParaRPr lang="es-ES" sz="1400" kern="1200" dirty="0"/>
        </a:p>
      </dsp:txBody>
      <dsp:txXfrm>
        <a:off x="284068" y="1616048"/>
        <a:ext cx="1920045" cy="760218"/>
      </dsp:txXfrm>
    </dsp:sp>
    <dsp:sp modelId="{64BB7143-AE0A-4757-9935-CC5D45DDC3F8}">
      <dsp:nvSpPr>
        <dsp:cNvPr id="0" name=""/>
        <dsp:cNvSpPr/>
      </dsp:nvSpPr>
      <dsp:spPr>
        <a:xfrm rot="6683439">
          <a:off x="6009394" y="2943426"/>
          <a:ext cx="640837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640837" y="114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6683439">
        <a:off x="6313792" y="2938831"/>
        <a:ext cx="32041" cy="32041"/>
      </dsp:txXfrm>
    </dsp:sp>
    <dsp:sp modelId="{C4782B93-756E-4A7D-806B-0D0E51CC0C97}">
      <dsp:nvSpPr>
        <dsp:cNvPr id="0" name=""/>
        <dsp:cNvSpPr/>
      </dsp:nvSpPr>
      <dsp:spPr>
        <a:xfrm>
          <a:off x="4781222" y="2895267"/>
          <a:ext cx="1431726" cy="715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INEMBARGABILIDAD</a:t>
          </a:r>
          <a:endParaRPr lang="es-ES" sz="1200" kern="1200" dirty="0"/>
        </a:p>
      </dsp:txBody>
      <dsp:txXfrm>
        <a:off x="4781222" y="2895267"/>
        <a:ext cx="1431726" cy="715863"/>
      </dsp:txXfrm>
    </dsp:sp>
    <dsp:sp modelId="{73DAA1C5-5E6D-4C8D-9D69-5239BEEDB154}">
      <dsp:nvSpPr>
        <dsp:cNvPr id="0" name=""/>
        <dsp:cNvSpPr/>
      </dsp:nvSpPr>
      <dsp:spPr>
        <a:xfrm rot="10800000">
          <a:off x="4208531" y="3241773"/>
          <a:ext cx="572690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572690" y="1142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4480559" y="3238881"/>
        <a:ext cx="28634" cy="28634"/>
      </dsp:txXfrm>
    </dsp:sp>
    <dsp:sp modelId="{49B99DF8-3DD2-47B7-8679-3EE798B77AA6}">
      <dsp:nvSpPr>
        <dsp:cNvPr id="0" name=""/>
        <dsp:cNvSpPr/>
      </dsp:nvSpPr>
      <dsp:spPr>
        <a:xfrm>
          <a:off x="2006307" y="2761590"/>
          <a:ext cx="2202224" cy="983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ESPECIALIZACION</a:t>
          </a:r>
          <a:endParaRPr lang="es-ES" sz="1400" kern="1200" dirty="0"/>
        </a:p>
      </dsp:txBody>
      <dsp:txXfrm>
        <a:off x="2006307" y="2761590"/>
        <a:ext cx="2202224" cy="983216"/>
      </dsp:txXfrm>
    </dsp:sp>
    <dsp:sp modelId="{D56DFC30-A988-4800-8887-9BFD681E6AC4}">
      <dsp:nvSpPr>
        <dsp:cNvPr id="0" name=""/>
        <dsp:cNvSpPr/>
      </dsp:nvSpPr>
      <dsp:spPr>
        <a:xfrm rot="12942401">
          <a:off x="1367326" y="3035962"/>
          <a:ext cx="705270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705270" y="1142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2942401">
        <a:off x="1702330" y="3029756"/>
        <a:ext cx="35263" cy="35263"/>
      </dsp:txXfrm>
    </dsp:sp>
    <dsp:sp modelId="{4D3B2E1C-4586-4DCC-BDFD-A05C8D26A079}">
      <dsp:nvSpPr>
        <dsp:cNvPr id="0" name=""/>
        <dsp:cNvSpPr/>
      </dsp:nvSpPr>
      <dsp:spPr>
        <a:xfrm>
          <a:off x="1889" y="2483645"/>
          <a:ext cx="1431726" cy="715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UNIDAD DE CAJA</a:t>
          </a:r>
          <a:endParaRPr lang="es-ES" sz="1400" kern="1200" dirty="0"/>
        </a:p>
      </dsp:txBody>
      <dsp:txXfrm>
        <a:off x="1889" y="2483645"/>
        <a:ext cx="1431726" cy="715863"/>
      </dsp:txXfrm>
    </dsp:sp>
    <dsp:sp modelId="{744FD431-4F0F-4DF1-AB3C-DCBE4C67E1DD}">
      <dsp:nvSpPr>
        <dsp:cNvPr id="0" name=""/>
        <dsp:cNvSpPr/>
      </dsp:nvSpPr>
      <dsp:spPr>
        <a:xfrm rot="8657599">
          <a:off x="1367326" y="3447583"/>
          <a:ext cx="705270" cy="22851"/>
        </a:xfrm>
        <a:custGeom>
          <a:avLst/>
          <a:gdLst/>
          <a:ahLst/>
          <a:cxnLst/>
          <a:rect l="0" t="0" r="0" b="0"/>
          <a:pathLst>
            <a:path>
              <a:moveTo>
                <a:pt x="0" y="11425"/>
              </a:moveTo>
              <a:lnTo>
                <a:pt x="705270" y="1142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8657599">
        <a:off x="1702330" y="3441377"/>
        <a:ext cx="35263" cy="35263"/>
      </dsp:txXfrm>
    </dsp:sp>
    <dsp:sp modelId="{07CE753E-4E4A-402D-9DF9-5A5584D5FF05}">
      <dsp:nvSpPr>
        <dsp:cNvPr id="0" name=""/>
        <dsp:cNvSpPr/>
      </dsp:nvSpPr>
      <dsp:spPr>
        <a:xfrm>
          <a:off x="1889" y="3306888"/>
          <a:ext cx="1431726" cy="715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PROGRAMACION INTEGRAL</a:t>
          </a:r>
          <a:endParaRPr lang="es-ES" sz="1400" kern="1200" dirty="0"/>
        </a:p>
      </dsp:txBody>
      <dsp:txXfrm>
        <a:off x="1889" y="3306888"/>
        <a:ext cx="1431726" cy="71586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2763CD-9DBB-4CF0-BED2-288DA9C1E3B6}">
      <dsp:nvSpPr>
        <dsp:cNvPr id="0" name=""/>
        <dsp:cNvSpPr/>
      </dsp:nvSpPr>
      <dsp:spPr>
        <a:xfrm>
          <a:off x="3752116" y="556416"/>
          <a:ext cx="2642034" cy="466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907"/>
              </a:lnTo>
              <a:lnTo>
                <a:pt x="2642034" y="353907"/>
              </a:lnTo>
              <a:lnTo>
                <a:pt x="2642034" y="466930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0B536-97F5-4062-8E52-58E22D8CE2C7}">
      <dsp:nvSpPr>
        <dsp:cNvPr id="0" name=""/>
        <dsp:cNvSpPr/>
      </dsp:nvSpPr>
      <dsp:spPr>
        <a:xfrm>
          <a:off x="1006067" y="556416"/>
          <a:ext cx="2746048" cy="484292"/>
        </a:xfrm>
        <a:custGeom>
          <a:avLst/>
          <a:gdLst/>
          <a:ahLst/>
          <a:cxnLst/>
          <a:rect l="0" t="0" r="0" b="0"/>
          <a:pathLst>
            <a:path>
              <a:moveTo>
                <a:pt x="2746048" y="0"/>
              </a:moveTo>
              <a:lnTo>
                <a:pt x="2746048" y="371269"/>
              </a:lnTo>
              <a:lnTo>
                <a:pt x="0" y="371269"/>
              </a:lnTo>
              <a:lnTo>
                <a:pt x="0" y="484292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80FFB7-3B6B-46E5-8450-D3578617B1DA}">
      <dsp:nvSpPr>
        <dsp:cNvPr id="0" name=""/>
        <dsp:cNvSpPr/>
      </dsp:nvSpPr>
      <dsp:spPr>
        <a:xfrm>
          <a:off x="2168694" y="-128781"/>
          <a:ext cx="3166845" cy="68519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33549-7D40-4D4D-9A69-0EBE880FE432}">
      <dsp:nvSpPr>
        <dsp:cNvPr id="0" name=""/>
        <dsp:cNvSpPr/>
      </dsp:nvSpPr>
      <dsp:spPr>
        <a:xfrm>
          <a:off x="2304254" y="0"/>
          <a:ext cx="3166845" cy="685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0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1" kern="1200" dirty="0" smtClean="0"/>
            <a:t>PRESUSPUESTO DE INGRESOS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2304254" y="0"/>
        <a:ext cx="3166845" cy="685198"/>
      </dsp:txXfrm>
    </dsp:sp>
    <dsp:sp modelId="{6EC8BA7D-A52E-431C-9150-1AF176882D41}">
      <dsp:nvSpPr>
        <dsp:cNvPr id="0" name=""/>
        <dsp:cNvSpPr/>
      </dsp:nvSpPr>
      <dsp:spPr>
        <a:xfrm>
          <a:off x="-135559" y="1040708"/>
          <a:ext cx="2283255" cy="774725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C4B36E-2C00-49DE-AB55-1CBC69B16C71}">
      <dsp:nvSpPr>
        <dsp:cNvPr id="0" name=""/>
        <dsp:cNvSpPr/>
      </dsp:nvSpPr>
      <dsp:spPr>
        <a:xfrm>
          <a:off x="0" y="1169490"/>
          <a:ext cx="2283255" cy="7747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CORRIENTES</a:t>
          </a:r>
          <a:endParaRPr lang="es-CO" sz="1800" kern="1200" dirty="0"/>
        </a:p>
      </dsp:txBody>
      <dsp:txXfrm>
        <a:off x="0" y="1169490"/>
        <a:ext cx="2283255" cy="774725"/>
      </dsp:txXfrm>
    </dsp:sp>
    <dsp:sp modelId="{C442D378-DDCA-41A4-89F3-D634617E42C1}">
      <dsp:nvSpPr>
        <dsp:cNvPr id="0" name=""/>
        <dsp:cNvSpPr/>
      </dsp:nvSpPr>
      <dsp:spPr>
        <a:xfrm>
          <a:off x="5409060" y="1023346"/>
          <a:ext cx="1970181" cy="774725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A8CDE-69C2-4AF5-A263-EE5101E197B8}">
      <dsp:nvSpPr>
        <dsp:cNvPr id="0" name=""/>
        <dsp:cNvSpPr/>
      </dsp:nvSpPr>
      <dsp:spPr>
        <a:xfrm>
          <a:off x="5544620" y="1152128"/>
          <a:ext cx="1970181" cy="7747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RECURSOS DE CAPITAL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5544620" y="1152128"/>
        <a:ext cx="1970181" cy="774725"/>
      </dsp:txXfrm>
    </dsp:sp>
    <dsp:sp modelId="{832EB119-73FE-4A98-9A7F-A984CF50642D}">
      <dsp:nvSpPr>
        <dsp:cNvPr id="0" name=""/>
        <dsp:cNvSpPr/>
      </dsp:nvSpPr>
      <dsp:spPr>
        <a:xfrm>
          <a:off x="2528730" y="1023350"/>
          <a:ext cx="2403271" cy="66542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9E09D-B0DD-4CDC-BEB2-93506472B1D4}">
      <dsp:nvSpPr>
        <dsp:cNvPr id="0" name=""/>
        <dsp:cNvSpPr/>
      </dsp:nvSpPr>
      <dsp:spPr>
        <a:xfrm>
          <a:off x="2664290" y="1152132"/>
          <a:ext cx="2403271" cy="6654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TRANSFERENCIAS</a:t>
          </a:r>
          <a:endParaRPr lang="es-CO" sz="1800" kern="1200" dirty="0"/>
        </a:p>
      </dsp:txBody>
      <dsp:txXfrm>
        <a:off x="2664290" y="1152132"/>
        <a:ext cx="2403271" cy="665427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2763CD-9DBB-4CF0-BED2-288DA9C1E3B6}">
      <dsp:nvSpPr>
        <dsp:cNvPr id="0" name=""/>
        <dsp:cNvSpPr/>
      </dsp:nvSpPr>
      <dsp:spPr>
        <a:xfrm>
          <a:off x="3752116" y="556416"/>
          <a:ext cx="2642034" cy="466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907"/>
              </a:lnTo>
              <a:lnTo>
                <a:pt x="2642034" y="353907"/>
              </a:lnTo>
              <a:lnTo>
                <a:pt x="2642034" y="466930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0B536-97F5-4062-8E52-58E22D8CE2C7}">
      <dsp:nvSpPr>
        <dsp:cNvPr id="0" name=""/>
        <dsp:cNvSpPr/>
      </dsp:nvSpPr>
      <dsp:spPr>
        <a:xfrm>
          <a:off x="1006067" y="556416"/>
          <a:ext cx="2746048" cy="484292"/>
        </a:xfrm>
        <a:custGeom>
          <a:avLst/>
          <a:gdLst/>
          <a:ahLst/>
          <a:cxnLst/>
          <a:rect l="0" t="0" r="0" b="0"/>
          <a:pathLst>
            <a:path>
              <a:moveTo>
                <a:pt x="2746048" y="0"/>
              </a:moveTo>
              <a:lnTo>
                <a:pt x="2746048" y="371269"/>
              </a:lnTo>
              <a:lnTo>
                <a:pt x="0" y="371269"/>
              </a:lnTo>
              <a:lnTo>
                <a:pt x="0" y="484292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80FFB7-3B6B-46E5-8450-D3578617B1DA}">
      <dsp:nvSpPr>
        <dsp:cNvPr id="0" name=""/>
        <dsp:cNvSpPr/>
      </dsp:nvSpPr>
      <dsp:spPr>
        <a:xfrm>
          <a:off x="2168694" y="-128781"/>
          <a:ext cx="3166845" cy="68519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33549-7D40-4D4D-9A69-0EBE880FE432}">
      <dsp:nvSpPr>
        <dsp:cNvPr id="0" name=""/>
        <dsp:cNvSpPr/>
      </dsp:nvSpPr>
      <dsp:spPr>
        <a:xfrm>
          <a:off x="2304254" y="0"/>
          <a:ext cx="3166845" cy="685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0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1" kern="1200" dirty="0" smtClean="0"/>
            <a:t>PRESUSPUESTO DE INGRESOS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2304254" y="0"/>
        <a:ext cx="3166845" cy="685198"/>
      </dsp:txXfrm>
    </dsp:sp>
    <dsp:sp modelId="{6EC8BA7D-A52E-431C-9150-1AF176882D41}">
      <dsp:nvSpPr>
        <dsp:cNvPr id="0" name=""/>
        <dsp:cNvSpPr/>
      </dsp:nvSpPr>
      <dsp:spPr>
        <a:xfrm>
          <a:off x="-135559" y="1040708"/>
          <a:ext cx="2283255" cy="774725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C4B36E-2C00-49DE-AB55-1CBC69B16C71}">
      <dsp:nvSpPr>
        <dsp:cNvPr id="0" name=""/>
        <dsp:cNvSpPr/>
      </dsp:nvSpPr>
      <dsp:spPr>
        <a:xfrm>
          <a:off x="0" y="1169490"/>
          <a:ext cx="2283255" cy="7747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CORRIENTES</a:t>
          </a:r>
          <a:endParaRPr lang="es-CO" sz="1800" kern="1200" dirty="0"/>
        </a:p>
      </dsp:txBody>
      <dsp:txXfrm>
        <a:off x="0" y="1169490"/>
        <a:ext cx="2283255" cy="774725"/>
      </dsp:txXfrm>
    </dsp:sp>
    <dsp:sp modelId="{C442D378-DDCA-41A4-89F3-D634617E42C1}">
      <dsp:nvSpPr>
        <dsp:cNvPr id="0" name=""/>
        <dsp:cNvSpPr/>
      </dsp:nvSpPr>
      <dsp:spPr>
        <a:xfrm>
          <a:off x="5409060" y="1023346"/>
          <a:ext cx="1970181" cy="774725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A8CDE-69C2-4AF5-A263-EE5101E197B8}">
      <dsp:nvSpPr>
        <dsp:cNvPr id="0" name=""/>
        <dsp:cNvSpPr/>
      </dsp:nvSpPr>
      <dsp:spPr>
        <a:xfrm>
          <a:off x="5544620" y="1152128"/>
          <a:ext cx="1970181" cy="7747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RECURSOS DE CAPITAL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5544620" y="1152128"/>
        <a:ext cx="1970181" cy="774725"/>
      </dsp:txXfrm>
    </dsp:sp>
    <dsp:sp modelId="{832EB119-73FE-4A98-9A7F-A984CF50642D}">
      <dsp:nvSpPr>
        <dsp:cNvPr id="0" name=""/>
        <dsp:cNvSpPr/>
      </dsp:nvSpPr>
      <dsp:spPr>
        <a:xfrm>
          <a:off x="2528730" y="1023350"/>
          <a:ext cx="2403271" cy="66542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9E09D-B0DD-4CDC-BEB2-93506472B1D4}">
      <dsp:nvSpPr>
        <dsp:cNvPr id="0" name=""/>
        <dsp:cNvSpPr/>
      </dsp:nvSpPr>
      <dsp:spPr>
        <a:xfrm>
          <a:off x="2664290" y="1152132"/>
          <a:ext cx="2403271" cy="6654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TRANSFERENCIAS</a:t>
          </a:r>
          <a:endParaRPr lang="es-CO" sz="1800" kern="1200" dirty="0"/>
        </a:p>
      </dsp:txBody>
      <dsp:txXfrm>
        <a:off x="2664290" y="1152132"/>
        <a:ext cx="2403271" cy="6654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85DA0-49B5-4425-AACE-B7E6FBDF0FB4}" type="datetimeFigureOut">
              <a:rPr lang="es-CO" smtClean="0"/>
              <a:pPr/>
              <a:t>28/10/2014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92897-92B4-4F3C-98FA-47DBA3A2A0A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951B18-7D07-4BB8-84CA-ADAA2909F6F7}" type="slidenum">
              <a:rPr lang="es-ES" smtClean="0"/>
              <a:pPr>
                <a:defRPr/>
              </a:pPr>
              <a:t>31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5454C-9FE5-4A15-8A4A-C0E49652B63F}" type="datetimeFigureOut">
              <a:rPr lang="es-ES" smtClean="0"/>
              <a:pPr/>
              <a:t>28/10/2014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18F73-78A1-49B0-9E33-3A85374415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efranciscojosedecaldassupia@sedcaldas.gov.c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intecsupia.edu.co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42.jpe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41.jpeg"/><Relationship Id="rId4" Type="http://schemas.openxmlformats.org/officeDocument/2006/relationships/diagramLayout" Target="../diagrams/layout10.xml"/><Relationship Id="rId9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431032" y="142852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332656"/>
            <a:ext cx="940395" cy="124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15 Imagen" descr="DSCF6094.JPG"/>
          <p:cNvPicPr>
            <a:picLocks noChangeAspect="1"/>
          </p:cNvPicPr>
          <p:nvPr/>
        </p:nvPicPr>
        <p:blipFill>
          <a:blip r:embed="rId3" cstate="print">
            <a:lum bright="17000" contrast="22000"/>
          </a:blip>
          <a:stretch>
            <a:fillRect/>
          </a:stretch>
        </p:blipFill>
        <p:spPr>
          <a:xfrm>
            <a:off x="785786" y="1643050"/>
            <a:ext cx="7786742" cy="2428892"/>
          </a:xfrm>
          <a:prstGeom prst="rect">
            <a:avLst/>
          </a:prstGeom>
        </p:spPr>
      </p:pic>
      <p:sp>
        <p:nvSpPr>
          <p:cNvPr id="19" name="18 CuadroTexto"/>
          <p:cNvSpPr txBox="1"/>
          <p:nvPr/>
        </p:nvSpPr>
        <p:spPr>
          <a:xfrm>
            <a:off x="928662" y="4500570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20" name="19 Rectángulo"/>
          <p:cNvSpPr/>
          <p:nvPr/>
        </p:nvSpPr>
        <p:spPr>
          <a:xfrm>
            <a:off x="785786" y="4143380"/>
            <a:ext cx="778674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Informe Misional y </a:t>
            </a:r>
          </a:p>
          <a:p>
            <a:pPr algn="ctr"/>
            <a:r>
              <a:rPr lang="es-E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Administrativo </a:t>
            </a:r>
            <a:endParaRPr lang="es-E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1428736"/>
          <a:ext cx="8208912" cy="4429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381315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SERVICIOS</a:t>
                      </a:r>
                      <a:r>
                        <a:rPr lang="es-ES" baseline="0" dirty="0" smtClean="0">
                          <a:solidFill>
                            <a:srgbClr val="0000FF"/>
                          </a:solidFill>
                        </a:rPr>
                        <a:t> COMPLEMENTARIOS </a:t>
                      </a:r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 – ESTRATEGIAS DE COBERTURA </a:t>
                      </a:r>
                      <a:endParaRPr lang="es-E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44077">
                <a:tc>
                  <a:txBody>
                    <a:bodyPr/>
                    <a:lstStyle/>
                    <a:p>
                      <a:pPr lvl="0" algn="just"/>
                      <a:r>
                        <a:rPr lang="es-ES" sz="1800" b="1" baseline="0" dirty="0" smtClean="0">
                          <a:solidFill>
                            <a:schemeClr val="tx1"/>
                          </a:solidFill>
                        </a:rPr>
                        <a:t>TRANSPORTE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D6"/>
                    </a:solidFill>
                  </a:tcPr>
                </a:tc>
              </a:tr>
              <a:tr h="2203764">
                <a:tc>
                  <a:txBody>
                    <a:bodyPr/>
                    <a:lstStyle/>
                    <a:p>
                      <a:pPr lvl="0" algn="just"/>
                      <a:r>
                        <a:rPr lang="es-ES" sz="1800" b="1" baseline="0" dirty="0" smtClean="0">
                          <a:solidFill>
                            <a:schemeClr val="tx1"/>
                          </a:solidFill>
                        </a:rPr>
                        <a:t>RESTAURANTE ESCOLAR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5FA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267744" y="2204864"/>
          <a:ext cx="6408712" cy="1471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30"/>
                <a:gridCol w="2288141"/>
                <a:gridCol w="2288141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s-E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tx1"/>
                          </a:solidFill>
                        </a:rPr>
                        <a:t>2013</a:t>
                      </a:r>
                      <a:endParaRPr lang="es-E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4 rutas : 99 estudiantes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4 rutas : 60 estudiantes</a:t>
                      </a:r>
                      <a:r>
                        <a:rPr lang="es-ES" sz="1600" baseline="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4 rutas : 60 estudiantes</a:t>
                      </a:r>
                      <a:endParaRPr lang="es-CO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12 Tabla"/>
          <p:cNvGraphicFramePr>
            <a:graphicFrameLocks noGrp="1"/>
          </p:cNvGraphicFramePr>
          <p:nvPr/>
        </p:nvGraphicFramePr>
        <p:xfrm>
          <a:off x="3203849" y="4005064"/>
          <a:ext cx="5472607" cy="1970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35"/>
                <a:gridCol w="1926686"/>
                <a:gridCol w="1926686"/>
              </a:tblGrid>
              <a:tr h="507357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s-E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tx1"/>
                          </a:solidFill>
                        </a:rPr>
                        <a:t>2013</a:t>
                      </a:r>
                      <a:endParaRPr lang="es-E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04810">
                <a:tc>
                  <a:txBody>
                    <a:bodyPr/>
                    <a:lstStyle/>
                    <a:p>
                      <a:r>
                        <a:rPr lang="es-ES" dirty="0" smtClean="0"/>
                        <a:t>Refrigerios: 300</a:t>
                      </a:r>
                    </a:p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Almuerzos:</a:t>
                      </a:r>
                      <a:r>
                        <a:rPr lang="es-ES" baseline="0" dirty="0" smtClean="0"/>
                        <a:t> 165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Refrigerios: 350</a:t>
                      </a:r>
                    </a:p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Almuerzos:</a:t>
                      </a:r>
                      <a:r>
                        <a:rPr lang="es-ES" baseline="0" dirty="0" smtClean="0"/>
                        <a:t> 242</a:t>
                      </a:r>
                      <a:endParaRPr lang="es-ES" dirty="0" smtClean="0"/>
                    </a:p>
                    <a:p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Refrigerios: 442</a:t>
                      </a:r>
                    </a:p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Almuerzos:</a:t>
                      </a:r>
                      <a:r>
                        <a:rPr lang="es-ES" baseline="0" dirty="0" smtClean="0"/>
                        <a:t> 240</a:t>
                      </a:r>
                      <a:endParaRPr lang="es-ES" dirty="0" smtClean="0"/>
                    </a:p>
                    <a:p>
                      <a:endParaRPr lang="es-ES" dirty="0" smtClean="0"/>
                    </a:p>
                    <a:p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13 Imagen" descr="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564904"/>
            <a:ext cx="1080120" cy="1085085"/>
          </a:xfrm>
          <a:prstGeom prst="rect">
            <a:avLst/>
          </a:prstGeom>
        </p:spPr>
      </p:pic>
      <p:pic>
        <p:nvPicPr>
          <p:cNvPr id="16" name="15 Imagen" descr="A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4293096"/>
            <a:ext cx="1291208" cy="1368152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539552" y="58772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PAQUETE ESCOLAR</a:t>
            </a:r>
            <a:endParaRPr lang="es-ES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642910" y="2967335"/>
            <a:ext cx="7643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DIMENSIÓN PEDAGÓGICA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3122230" y="4130109"/>
            <a:ext cx="244990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FORMACIÓN 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1268760"/>
          <a:ext cx="8208912" cy="4991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8082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DISEÑO, PLANEACION</a:t>
                      </a:r>
                      <a:r>
                        <a:rPr lang="es-ES" baseline="0" dirty="0" smtClean="0">
                          <a:solidFill>
                            <a:srgbClr val="0000FF"/>
                          </a:solidFill>
                        </a:rPr>
                        <a:t> E IMPLEMENTACION CURRICULAR</a:t>
                      </a:r>
                      <a:endParaRPr lang="es-E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487724">
                <a:tc>
                  <a:txBody>
                    <a:bodyPr/>
                    <a:lstStyle/>
                    <a:p>
                      <a:pPr algn="just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Considerado el alma de nuestro proyecto institucional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PEDAGOGIA PARA EL TRABAJO, LA CIENCIA Y LA PRODUCTIVIDAD. </a:t>
                      </a:r>
                    </a:p>
                    <a:p>
                      <a:pPr algn="just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just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Adopta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ENFOQUE PEDAGOGICO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basado en los postulados que propone la corriente pedagógica 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“PEDAGOGIA PARA EL TRABAJO”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propuesto por el  Alemán Gerhard Punk, en 1995 quien introduce el término competencia en el marco del mundo productivo, laboral y educativo, </a:t>
                      </a:r>
                      <a:r>
                        <a:rPr lang="es-E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Para ello:</a:t>
                      </a:r>
                    </a:p>
                    <a:p>
                      <a:pPr lvl="0" algn="just"/>
                      <a:endParaRPr lang="es-ES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just">
                        <a:buFont typeface="Wingdings" pitchFamily="2" charset="2"/>
                        <a:buChar char="§"/>
                      </a:pP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elabora la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malla curricular </a:t>
                      </a: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incluyendo  las competencias y los criterios  de desempeño para cada asignatura; por lo tanto:</a:t>
                      </a:r>
                    </a:p>
                    <a:p>
                      <a:pPr lvl="0" algn="just"/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buFont typeface="Wingdings" pitchFamily="2" charset="2"/>
                        <a:buChar char="§"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Es alrededor del desarrollo de las competencias  y </a:t>
                      </a:r>
                    </a:p>
                    <a:p>
                      <a:pPr algn="just">
                        <a:buFont typeface="Wingdings" pitchFamily="2" charset="2"/>
                        <a:buNone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de los contenidos, que se realizan todas las actividades.</a:t>
                      </a:r>
                    </a:p>
                    <a:p>
                      <a:pPr algn="just">
                        <a:buFont typeface="Wingdings" pitchFamily="2" charset="2"/>
                        <a:buChar char="§"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Se organizan los salones en aulas taller.</a:t>
                      </a:r>
                    </a:p>
                    <a:p>
                      <a:pPr lvl="0" algn="just">
                        <a:buFont typeface="Wingdings" pitchFamily="2" charset="2"/>
                        <a:buChar char="§"/>
                      </a:pP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elige la guía pedagógica</a:t>
                      </a:r>
                    </a:p>
                    <a:p>
                      <a:pPr algn="just"/>
                      <a:endParaRPr lang="es-ES" sz="2000" baseline="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2" name="11 Imagen" descr="plan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9446" y="4378519"/>
            <a:ext cx="2275002" cy="1714777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128792" cy="720080"/>
          </a:xfrm>
        </p:spPr>
        <p:txBody>
          <a:bodyPr>
            <a:normAutofit/>
          </a:bodyPr>
          <a:lstStyle/>
          <a:p>
            <a:endParaRPr lang="es-ES" sz="14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1268760"/>
          <a:ext cx="8208912" cy="4874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7176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GENERACION Y FORTALACIMIENTO DE OPORTUNIDADES DE APRENDIZAJE</a:t>
                      </a:r>
                      <a:endParaRPr lang="es-E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403121"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None/>
                      </a:pPr>
                      <a:endParaRPr lang="es-ES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es-E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SISTEMA</a:t>
                      </a:r>
                      <a:r>
                        <a:rPr lang="es-E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EVALUACION INSTITUCIONAL </a:t>
                      </a:r>
                      <a:endParaRPr lang="es-ES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s-E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 el SIEE, se determina valorar en forma integral, los desempeños del estudiante en :	</a:t>
                      </a:r>
                    </a:p>
                    <a:p>
                      <a:pPr lvl="0" algn="just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 SABER CONOCER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lvl="0" algn="just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SABER HACER Y 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just"/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SABER SER 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just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 en los procesos de AUTOEVALUACION, COEVALUACION Y HETEROEVALUACION.</a:t>
                      </a:r>
                    </a:p>
                    <a:p>
                      <a:pPr lvl="0" algn="just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 nivel de desempeño está dado según escala valorativa y se promueve según la relación del número de competencias trabajadas y el porcentaje predeterminado de competencias alcanzadas. </a:t>
                      </a:r>
                    </a:p>
                    <a:p>
                      <a:pPr lvl="0" algn="just"/>
                      <a:endParaRPr lang="es-E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PLAN LECTOR: </a:t>
                      </a:r>
                    </a:p>
                    <a:p>
                      <a:pPr lvl="0" algn="just"/>
                      <a:endParaRPr lang="es-ES" sz="1800" baseline="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428860" y="557214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VIDEO</a:t>
            </a:r>
            <a:endParaRPr lang="es-CO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1268760"/>
          <a:ext cx="8208912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8082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FORMACION TECNICA </a:t>
                      </a:r>
                      <a:endParaRPr lang="es-E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487724">
                <a:tc>
                  <a:txBody>
                    <a:bodyPr/>
                    <a:lstStyle/>
                    <a:p>
                      <a:pPr algn="just"/>
                      <a:r>
                        <a:rPr lang="es-ES" sz="2000" b="1" baseline="0" dirty="0" smtClean="0"/>
                        <a:t>ROTACION  ANUAL POR  LOS TALLERES DE  LOS GRADOS OCTAVO Y NOVENO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12 Diagrama"/>
          <p:cNvGraphicFramePr/>
          <p:nvPr/>
        </p:nvGraphicFramePr>
        <p:xfrm>
          <a:off x="1115616" y="2564904"/>
          <a:ext cx="664840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11 Rayo"/>
          <p:cNvSpPr/>
          <p:nvPr/>
        </p:nvSpPr>
        <p:spPr>
          <a:xfrm rot="21062265">
            <a:off x="636767" y="3268675"/>
            <a:ext cx="1029707" cy="132876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13 Imagen" descr="COMERCI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203274">
            <a:off x="6915641" y="4710789"/>
            <a:ext cx="1621134" cy="1144926"/>
          </a:xfrm>
          <a:prstGeom prst="rect">
            <a:avLst/>
          </a:prstGeom>
        </p:spPr>
      </p:pic>
      <p:pic>
        <p:nvPicPr>
          <p:cNvPr id="15" name="14 Imagen" descr="META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646355">
            <a:off x="6831095" y="2459590"/>
            <a:ext cx="1368152" cy="1075592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1268760"/>
          <a:ext cx="8208912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8082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FORMACION TECNICA </a:t>
                      </a:r>
                      <a:endParaRPr lang="es-E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487724">
                <a:tc>
                  <a:txBody>
                    <a:bodyPr/>
                    <a:lstStyle/>
                    <a:p>
                      <a:pPr algn="just"/>
                      <a:endParaRPr lang="es-ES" sz="2000" b="1" baseline="0" dirty="0" smtClean="0"/>
                    </a:p>
                    <a:p>
                      <a:pPr algn="ctr"/>
                      <a:r>
                        <a:rPr lang="es-ES" sz="2000" b="1" baseline="0" dirty="0" smtClean="0"/>
                        <a:t>ESPECIALIDADES  EDUCACION MEDIA TECNICA : DECIMO Y ONCE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11 Diagrama"/>
          <p:cNvGraphicFramePr/>
          <p:nvPr/>
        </p:nvGraphicFramePr>
        <p:xfrm>
          <a:off x="928662" y="2714620"/>
          <a:ext cx="7704856" cy="2680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5" name="14 Imagen" descr="S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3968" y="5373216"/>
            <a:ext cx="780049" cy="783531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1928794" y="514351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VIDEO</a:t>
            </a:r>
            <a:endParaRPr lang="es-CO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1187624" y="1196753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0000FF"/>
                </a:solidFill>
              </a:rPr>
              <a:t>LINEAMIENTO POLÍTICA EDUCATIVA</a:t>
            </a:r>
          </a:p>
          <a:p>
            <a:pPr algn="ctr"/>
            <a:r>
              <a:rPr lang="es-ES" sz="2400" b="1" dirty="0" smtClean="0"/>
              <a:t>INCLUSIÓN EDUCATIVA </a:t>
            </a:r>
          </a:p>
          <a:p>
            <a:pPr algn="ctr"/>
            <a:endParaRPr lang="es-ES" sz="2400" b="1" dirty="0" smtClean="0"/>
          </a:p>
        </p:txBody>
      </p:sp>
      <p:sp>
        <p:nvSpPr>
          <p:cNvPr id="14" name="13 CuadroTexto"/>
          <p:cNvSpPr txBox="1"/>
          <p:nvPr/>
        </p:nvSpPr>
        <p:spPr>
          <a:xfrm>
            <a:off x="395536" y="2564904"/>
            <a:ext cx="37444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>
                <a:solidFill>
                  <a:srgbClr val="0000FF"/>
                </a:solidFill>
              </a:rPr>
              <a:t>FOCALIZACIÓN</a:t>
            </a:r>
          </a:p>
          <a:p>
            <a:pPr algn="ctr"/>
            <a:r>
              <a:rPr lang="es-ES" sz="2400" b="1" dirty="0" smtClean="0"/>
              <a:t>POBLACIÓN  VULNERABLE: MENORES CON NECESIDADES EDUCATIVAS ESPECIALES .</a:t>
            </a:r>
          </a:p>
          <a:p>
            <a:pPr algn="ctr"/>
            <a:r>
              <a:rPr lang="es-ES" sz="2400" b="1" dirty="0" smtClean="0"/>
              <a:t> </a:t>
            </a:r>
          </a:p>
          <a:p>
            <a:pPr algn="just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Picture 1" descr="C:\Users\RECTORIA\Desktop\ARCHIVO 2011\INF. GESTION 2011\FOTOS INTEC2011\DSCF61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420888"/>
            <a:ext cx="4560507" cy="3420380"/>
          </a:xfrm>
          <a:prstGeom prst="rect">
            <a:avLst/>
          </a:prstGeom>
          <a:noFill/>
        </p:spPr>
      </p:pic>
      <p:sp>
        <p:nvSpPr>
          <p:cNvPr id="17" name="16 CuadroTexto"/>
          <p:cNvSpPr txBox="1"/>
          <p:nvPr/>
        </p:nvSpPr>
        <p:spPr>
          <a:xfrm>
            <a:off x="1142976" y="535782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VIDEO</a:t>
            </a:r>
            <a:endParaRPr lang="es-CO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395536" y="2564904"/>
            <a:ext cx="3744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 </a:t>
            </a:r>
          </a:p>
          <a:p>
            <a:pPr algn="just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42911" y="2967335"/>
            <a:ext cx="81439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DIMENSIÓN PEDAGÓGICA 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1039559" y="4058671"/>
            <a:ext cx="739009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PARTICIPACIÓN DE LA COMUNIDAD</a:t>
            </a:r>
          </a:p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EDUCATIVA 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539552" y="1571611"/>
          <a:ext cx="8208912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319641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GOBIERNO ESCOLAR  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280268">
                <a:tc>
                  <a:txBody>
                    <a:bodyPr/>
                    <a:lstStyle/>
                    <a:p>
                      <a:pPr algn="just"/>
                      <a:r>
                        <a:rPr lang="es-ES" sz="2000" b="1" baseline="0" dirty="0" smtClean="0"/>
                        <a:t>CONSEJO DIRECTIVO</a:t>
                      </a:r>
                      <a:r>
                        <a:rPr lang="es-ES" sz="2000" baseline="0" dirty="0" smtClean="0"/>
                        <a:t>: Debidamente conformado con buena funcionalidad. </a:t>
                      </a:r>
                    </a:p>
                    <a:p>
                      <a:pPr algn="just"/>
                      <a:r>
                        <a:rPr lang="es-ES" sz="2000" b="1" baseline="0" dirty="0" smtClean="0"/>
                        <a:t>CONSEJO ACADÉMICO</a:t>
                      </a:r>
                      <a:r>
                        <a:rPr lang="es-ES" sz="2000" baseline="0" dirty="0" smtClean="0"/>
                        <a:t>: Debidamente conformado  con buena funcionalidad.</a:t>
                      </a:r>
                    </a:p>
                    <a:p>
                      <a:pPr algn="just"/>
                      <a:r>
                        <a:rPr lang="es-ES" sz="2000" b="1" baseline="0" dirty="0" smtClean="0"/>
                        <a:t>RECTORA</a:t>
                      </a:r>
                      <a:r>
                        <a:rPr lang="es-ES" sz="2000" baseline="0" dirty="0" smtClean="0"/>
                        <a:t>:  Martha Cecilia Salazar de Chávez, nombramiento  en propiedad por meritocracia.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3140969"/>
          <a:ext cx="8208912" cy="2931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4932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INSTANCIAS DE PARTICIPACIÓN 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481917"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2000" baseline="0" dirty="0" smtClean="0"/>
                        <a:t>Consejo de padres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2000" baseline="0" dirty="0" smtClean="0"/>
                        <a:t>Junta de padres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2000" baseline="0" dirty="0" smtClean="0"/>
                        <a:t>Comité de Convivencia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2000" baseline="0" dirty="0" smtClean="0"/>
                        <a:t>Consejo Estudiantil             La institución brinda los espacios de participación.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2000" baseline="0" dirty="0" smtClean="0"/>
                        <a:t>Personera Estudiantil  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2000" baseline="0" dirty="0" smtClean="0"/>
                        <a:t>Contralor Estudiantil 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2000" baseline="0" dirty="0" smtClean="0"/>
                        <a:t> Escuela de padres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10 Cerrar llave"/>
          <p:cNvSpPr/>
          <p:nvPr/>
        </p:nvSpPr>
        <p:spPr>
          <a:xfrm>
            <a:off x="3086121" y="3717032"/>
            <a:ext cx="45719" cy="23042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789040"/>
            <a:ext cx="525658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428596" y="1000108"/>
            <a:ext cx="721523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tx2">
                    <a:lumMod val="50000"/>
                  </a:schemeClr>
                </a:solidFill>
              </a:rPr>
              <a:t>FORTALECIMIENTO DE LA PARTICIPACION DE LA COMUNIDAD EDUCATIVA  </a:t>
            </a:r>
            <a:endParaRPr lang="es-CO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00430" y="5214950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Padres emprendedores  </a:t>
            </a:r>
            <a:r>
              <a:rPr lang="es-CO" dirty="0" smtClean="0">
                <a:solidFill>
                  <a:srgbClr val="FF0000"/>
                </a:solidFill>
              </a:rPr>
              <a:t>VIDEO</a:t>
            </a:r>
            <a:endParaRPr lang="es-CO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1187624" y="1340769"/>
            <a:ext cx="6984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LINEAMIENTO POLÍTICA EDUCATIVA</a:t>
            </a:r>
          </a:p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SISTEMA DEPARTAMENTAL  DE EVALUACIÓN EDUCATIVA</a:t>
            </a:r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</p:txBody>
      </p:sp>
      <p:sp>
        <p:nvSpPr>
          <p:cNvPr id="14" name="13 CuadroTexto"/>
          <p:cNvSpPr txBox="1"/>
          <p:nvPr/>
        </p:nvSpPr>
        <p:spPr>
          <a:xfrm>
            <a:off x="539552" y="3210649"/>
            <a:ext cx="37444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b="1" dirty="0" smtClean="0"/>
          </a:p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FOCALIZACIÓN</a:t>
            </a:r>
          </a:p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PROYECTO EDUCATIVO INSTITUCIONAL </a:t>
            </a:r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just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15 Imagen" descr="pe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140968"/>
            <a:ext cx="4309891" cy="266429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11560" y="558835"/>
            <a:ext cx="7200800" cy="570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sz="11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IDENTIFICACION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NOMBRE DE LA INSTITUCION: INSTITUCION EDUCATIVA FRANCISCO JOSE DE CALDAS</a:t>
            </a:r>
            <a:endParaRPr kumimoji="0" lang="es-E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DANE: 117777000726</a:t>
            </a:r>
            <a:endParaRPr kumimoji="0" lang="es-E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NIT: 800163940-1</a:t>
            </a:r>
            <a:endParaRPr kumimoji="0" lang="es-E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REPRESENTANTE LEGAL: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MARTHA CECILIA SALAZAR DE CHAVEZ</a:t>
            </a:r>
            <a:endParaRPr kumimoji="0" lang="es-E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600" b="1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UBICACION: </a:t>
            </a:r>
            <a:endParaRPr kumimoji="0" lang="es-C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DIRECCION: CALLE 37 # 10-04 </a:t>
            </a:r>
            <a:endParaRPr kumimoji="0" lang="es-E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TELEFONO: 8562901 – 3217590717</a:t>
            </a:r>
            <a:endParaRPr kumimoji="0" lang="es-E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Número de sedes:  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sz="11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600" b="1" dirty="0" smtClean="0">
                <a:latin typeface="Arial Black" pitchFamily="34" charset="0"/>
                <a:cs typeface="Times New Roman" pitchFamily="18" charset="0"/>
              </a:rPr>
              <a:t>SITUACION LEGAL </a:t>
            </a:r>
            <a:r>
              <a:rPr lang="es-CO" sz="1600" dirty="0" smtClean="0">
                <a:latin typeface="Arial Black" pitchFamily="34" charset="0"/>
                <a:cs typeface="Times New Roman" pitchFamily="18" charset="0"/>
              </a:rPr>
              <a:t>: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RESOLUCION</a:t>
            </a:r>
            <a:r>
              <a:rPr kumimoji="0" lang="es-C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</a:t>
            </a:r>
            <a:r>
              <a:rPr kumimoji="0" lang="es-CO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DE APROBACION</a:t>
            </a:r>
            <a:r>
              <a:rPr kumimoji="0" lang="es-C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: 06003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DEL 21 DE Octubre de 1996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16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600" dirty="0" smtClean="0">
                <a:cs typeface="Times New Roman" pitchFamily="18" charset="0"/>
              </a:rPr>
              <a:t>RESOLUCION </a:t>
            </a:r>
            <a:r>
              <a:rPr lang="es-CO" sz="1600" b="1" dirty="0" smtClean="0">
                <a:cs typeface="Times New Roman" pitchFamily="18" charset="0"/>
              </a:rPr>
              <a:t>DE CONFIRMACION </a:t>
            </a:r>
            <a:r>
              <a:rPr lang="es-CO" sz="1600" dirty="0" smtClean="0">
                <a:cs typeface="Times New Roman" pitchFamily="18" charset="0"/>
              </a:rPr>
              <a:t>DE LA LICENCIA DE FUNCIONAMIENTO O RECONOCIMIENTO OFICIAL  4593 DEL 28 DE JULIO DEL 2010.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OTORGA TITULO DE BACHILLER TECNICO JORNADA DIURNA, BACHILLER ACADEMICO EN LAS JORNADAS ADICIONALES.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611560" y="5898758"/>
            <a:ext cx="56303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6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EMAIL     </a:t>
            </a:r>
            <a:r>
              <a:rPr lang="es-CO" sz="16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  <a:hlinkClick r:id="rId3"/>
              </a:rPr>
              <a:t>iefranciscojosedecaldassupia@sedcaldas.gov.co</a:t>
            </a:r>
            <a:r>
              <a:rPr lang="es-CO" sz="16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 </a:t>
            </a:r>
            <a:endParaRPr lang="es-CO" sz="1600" dirty="0" smtClean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600" dirty="0" smtClean="0">
                <a:solidFill>
                  <a:prstClr val="black"/>
                </a:solidFill>
                <a:cs typeface="Times New Roman" pitchFamily="18" charset="0"/>
              </a:rPr>
              <a:t>Sitio Web: </a:t>
            </a:r>
            <a:r>
              <a:rPr lang="es-CO" sz="1600" dirty="0" smtClean="0">
                <a:solidFill>
                  <a:prstClr val="black"/>
                </a:solidFill>
                <a:cs typeface="Times New Roman" pitchFamily="18" charset="0"/>
                <a:hlinkClick r:id="rId4"/>
              </a:rPr>
              <a:t>www.intecsupia.edu.co</a:t>
            </a:r>
            <a:r>
              <a:rPr lang="es-CO" sz="1600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endParaRPr lang="es-ES" sz="1600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4" name="13 Imagen" descr="DSC08834 - copi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1844825"/>
            <a:ext cx="4247332" cy="301293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539552" y="1340769"/>
          <a:ext cx="8208912" cy="4896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368384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RENDICION DE CUENTAS SOBRE LO MISIONAL </a:t>
                      </a:r>
                      <a:endParaRPr lang="es-E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28159">
                <a:tc>
                  <a:txBody>
                    <a:bodyPr/>
                    <a:lstStyle/>
                    <a:p>
                      <a:pPr algn="just"/>
                      <a:endParaRPr lang="es-ES" sz="2000" baseline="0" dirty="0" smtClean="0"/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es-ES" sz="2000" b="1" baseline="0" dirty="0" smtClean="0"/>
                        <a:t>VITRINA  INTEC   FOTOS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es-ES" sz="2000" b="1" baseline="0" dirty="0" smtClean="0"/>
                        <a:t>AUDIENCIA PUBLICA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es-ES" sz="2000" b="1" baseline="0" dirty="0" smtClean="0"/>
                        <a:t>TABLEROS INFORMATIVOS 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es-ES" sz="2000" b="1" baseline="0" dirty="0" smtClean="0"/>
                        <a:t>REUNIONES DE PADRES DE FAMILIA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es-ES" sz="2000" b="1" baseline="0" dirty="0" smtClean="0"/>
                        <a:t>ACTOS DE CLAUSURA 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r>
                        <a:rPr lang="es-ES" sz="2000" b="1" baseline="0" dirty="0" smtClean="0"/>
                        <a:t>CELEBRACIONES Y FESTIVIDADES</a:t>
                      </a:r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endParaRPr lang="es-ES" sz="2000" b="1" baseline="0" dirty="0" smtClean="0"/>
                    </a:p>
                    <a:p>
                      <a:pPr algn="just">
                        <a:buFont typeface="Wingdings" pitchFamily="2" charset="2"/>
                        <a:buChar char="Ø"/>
                      </a:pPr>
                      <a:endParaRPr lang="es-ES" sz="2000" b="1" baseline="0" dirty="0" smtClean="0"/>
                    </a:p>
                    <a:p>
                      <a:pPr algn="just">
                        <a:buFont typeface="Wingdings" pitchFamily="2" charset="2"/>
                        <a:buNone/>
                      </a:pPr>
                      <a:endParaRPr lang="es-ES" sz="2000" b="1" baseline="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3" name="12 Imagen" descr="1017038_633510286757523_488118722980311947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4500570"/>
            <a:ext cx="2262204" cy="1357322"/>
          </a:xfrm>
          <a:prstGeom prst="rect">
            <a:avLst/>
          </a:prstGeom>
        </p:spPr>
      </p:pic>
      <p:pic>
        <p:nvPicPr>
          <p:cNvPr id="15" name="14 Imagen" descr="10314465_633514863423732_6441398712203288534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928802"/>
            <a:ext cx="2400317" cy="4000528"/>
          </a:xfrm>
          <a:prstGeom prst="rect">
            <a:avLst/>
          </a:prstGeom>
        </p:spPr>
      </p:pic>
      <p:pic>
        <p:nvPicPr>
          <p:cNvPr id="16" name="15 Imagen" descr="10671480_633501143425104_23284898225432160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4500570"/>
            <a:ext cx="2238391" cy="134303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71473" y="1857364"/>
            <a:ext cx="81439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DIMENSIÓN ADMINISTRATIVA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770108" y="4201547"/>
            <a:ext cx="358784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TALENTO HUMANO 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1187624" y="1340769"/>
            <a:ext cx="69847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LINEAMIENTO POLÍTICA EDUCATIVA</a:t>
            </a:r>
          </a:p>
          <a:p>
            <a:pPr algn="ctr"/>
            <a:endParaRPr lang="es-ES" sz="2400" b="1" u="sng" dirty="0" smtClean="0"/>
          </a:p>
          <a:p>
            <a:pPr algn="ctr"/>
            <a:r>
              <a:rPr lang="es-ES" sz="2400" dirty="0" smtClean="0"/>
              <a:t>Formación Inicial de maestros</a:t>
            </a:r>
          </a:p>
          <a:p>
            <a:pPr algn="ctr"/>
            <a:r>
              <a:rPr lang="es-ES" sz="2400" dirty="0" smtClean="0"/>
              <a:t>Formación permanente y en servicio de Directivos Docentes y Docentes del Departamento</a:t>
            </a:r>
          </a:p>
          <a:p>
            <a:pPr algn="ctr"/>
            <a:endParaRPr lang="es-ES" sz="2400" b="1" u="sng" dirty="0" smtClean="0"/>
          </a:p>
          <a:p>
            <a:pPr algn="ctr"/>
            <a:endParaRPr lang="es-ES" sz="2400" b="1" u="sng" dirty="0"/>
          </a:p>
          <a:p>
            <a:pPr algn="ctr"/>
            <a:endParaRPr lang="es-ES" sz="2400" b="1" u="sng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</p:txBody>
      </p:sp>
      <p:sp>
        <p:nvSpPr>
          <p:cNvPr id="14" name="13 CuadroTexto"/>
          <p:cNvSpPr txBox="1"/>
          <p:nvPr/>
        </p:nvSpPr>
        <p:spPr>
          <a:xfrm>
            <a:off x="899592" y="2924944"/>
            <a:ext cx="75608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b="1" dirty="0" smtClean="0"/>
          </a:p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FOCALIZACIÓN</a:t>
            </a:r>
            <a:endParaRPr lang="es-ES" sz="2400" b="1" u="sng" dirty="0" smtClean="0"/>
          </a:p>
          <a:p>
            <a:pPr algn="ctr"/>
            <a:r>
              <a:rPr lang="es-ES" sz="2400" dirty="0" smtClean="0"/>
              <a:t>Directivos Docentes y Docentes de la Institución </a:t>
            </a:r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just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15 Imagen" descr="D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4437112"/>
            <a:ext cx="2880320" cy="1920213"/>
          </a:xfrm>
          <a:prstGeom prst="rect">
            <a:avLst/>
          </a:prstGeom>
        </p:spPr>
      </p:pic>
      <p:pic>
        <p:nvPicPr>
          <p:cNvPr id="18" name="17 Imagen" descr="DD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4437112"/>
            <a:ext cx="3382516" cy="193997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1556792"/>
          <a:ext cx="8208912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00905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PLANTA DE CARGOS -  PLANTA DE PERSONAL </a:t>
                      </a:r>
                      <a:endParaRPr lang="es-E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3591">
                <a:tc>
                  <a:txBody>
                    <a:bodyPr/>
                    <a:lstStyle/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Planta de personal : 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(una) una rectora 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(dos)  coordinadoras 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(una) Docente Educación Especial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 (dos) Docentes para Educación 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Preescolar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 (diez) Docentes Educación Básica 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primaria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(veinte) Docentes de Educación </a:t>
                      </a: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Básica Secundaria y Media. 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1 Auxiliar administrativo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5FAD6"/>
                    </a:solidFill>
                  </a:tcPr>
                </a:tc>
              </a:tr>
            </a:tbl>
          </a:graphicData>
        </a:graphic>
      </p:graphicFrame>
      <p:pic>
        <p:nvPicPr>
          <p:cNvPr id="12" name="11 Imagen" descr="DSCF60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8016" y="2348880"/>
            <a:ext cx="4202430" cy="3151822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57224" y="5286388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RELACION TECNICA ALUMNO DOCENTE : 26 </a:t>
            </a:r>
            <a:endParaRPr lang="es-CO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1556792"/>
          <a:ext cx="8208912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00905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TALENTO  HUMANO – FORMACION DOCENTE </a:t>
                      </a:r>
                      <a:endParaRPr lang="es-E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3591">
                <a:tc>
                  <a:txBody>
                    <a:bodyPr/>
                    <a:lstStyle/>
                    <a:p>
                      <a:pPr lvl="0"/>
                      <a:endParaRPr lang="es-ES" sz="1800" baseline="0" dirty="0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5FA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539552" y="1988840"/>
          <a:ext cx="7890100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90100"/>
              </a:tblGrid>
              <a:tr h="397758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rgbClr val="FF0000"/>
                          </a:solidFill>
                        </a:rPr>
                        <a:t>2014</a:t>
                      </a:r>
                      <a:endParaRPr lang="es-E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9353">
                <a:tc>
                  <a:txBody>
                    <a:bodyPr/>
                    <a:lstStyle/>
                    <a:p>
                      <a:r>
                        <a:rPr lang="es-ES" sz="2200" dirty="0" smtClean="0"/>
                        <a:t>Diplomado  Manejo de las  TIC</a:t>
                      </a:r>
                    </a:p>
                    <a:p>
                      <a:endParaRPr lang="es-ES" sz="2200" dirty="0" smtClean="0"/>
                    </a:p>
                    <a:p>
                      <a:r>
                        <a:rPr lang="es-ES" sz="2200" dirty="0" smtClean="0"/>
                        <a:t>Diplomado</a:t>
                      </a:r>
                      <a:r>
                        <a:rPr lang="es-ES" sz="2200" baseline="0" dirty="0" smtClean="0"/>
                        <a:t>  Gestión escuela de Vida para el Directivo Docente</a:t>
                      </a:r>
                    </a:p>
                    <a:p>
                      <a:endParaRPr lang="es-ES" sz="2200" baseline="0" dirty="0" smtClean="0"/>
                    </a:p>
                    <a:p>
                      <a:r>
                        <a:rPr lang="es-ES" sz="2200" baseline="0" dirty="0" smtClean="0"/>
                        <a:t>Proyecto Caldas Bilingüe</a:t>
                      </a:r>
                      <a:endParaRPr lang="es-ES" sz="2200" dirty="0" smtClean="0"/>
                    </a:p>
                  </a:txBody>
                  <a:tcPr/>
                </a:tc>
              </a:tr>
              <a:tr h="1889353">
                <a:tc>
                  <a:txBody>
                    <a:bodyPr/>
                    <a:lstStyle/>
                    <a:p>
                      <a:endParaRPr lang="es-ES" sz="2000" dirty="0" smtClean="0"/>
                    </a:p>
                    <a:p>
                      <a:r>
                        <a:rPr lang="es-ES" sz="2200" dirty="0" smtClean="0"/>
                        <a:t>INTEC</a:t>
                      </a:r>
                    </a:p>
                    <a:p>
                      <a:r>
                        <a:rPr lang="es-ES" sz="2200" dirty="0" smtClean="0"/>
                        <a:t>Malla</a:t>
                      </a:r>
                      <a:r>
                        <a:rPr lang="es-ES" sz="2200" baseline="0" dirty="0" smtClean="0"/>
                        <a:t> Curricular </a:t>
                      </a:r>
                    </a:p>
                    <a:p>
                      <a:r>
                        <a:rPr lang="es-ES" sz="2200" baseline="0" dirty="0" smtClean="0"/>
                        <a:t>Actitudes emprendedoras</a:t>
                      </a:r>
                    </a:p>
                    <a:p>
                      <a:r>
                        <a:rPr lang="es-ES" sz="2200" baseline="0" dirty="0" smtClean="0"/>
                        <a:t>Competencias</a:t>
                      </a:r>
                      <a:endParaRPr lang="es-ES" sz="22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5496" y="626246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pic>
        <p:nvPicPr>
          <p:cNvPr id="14" name="13 Imagen" descr="L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5589240"/>
            <a:ext cx="789935" cy="78214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15 Imagen" descr="se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3857628"/>
            <a:ext cx="2764965" cy="207372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5496" y="626246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00035" y="1785926"/>
            <a:ext cx="842968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DIMENSION ADMINISTRATIVA 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491651" y="3701481"/>
            <a:ext cx="400917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ESPACIOS Y RECURSOS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 descr="DSC02963.JPG"/>
          <p:cNvPicPr>
            <a:picLocks noChangeAspect="1"/>
          </p:cNvPicPr>
          <p:nvPr/>
        </p:nvPicPr>
        <p:blipFill>
          <a:blip r:embed="rId2" cstate="print">
            <a:lum bright="45000"/>
          </a:blip>
          <a:stretch>
            <a:fillRect/>
          </a:stretch>
        </p:blipFill>
        <p:spPr>
          <a:xfrm>
            <a:off x="1071538" y="928694"/>
            <a:ext cx="7143766" cy="535782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1" descr="ESCUDO INTEC 2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5148064" y="6093296"/>
            <a:ext cx="3643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Bef>
                <a:spcPct val="20000"/>
              </a:spcBef>
              <a:defRPr/>
            </a:pPr>
            <a:r>
              <a:rPr lang="es-ES" b="1" dirty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71472" y="1268760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00FF"/>
                </a:solidFill>
              </a:rPr>
              <a:t>	MANTENIMIENTO Y ORGNIZACION DE ESPACIOS Y RECURSOS</a:t>
            </a:r>
            <a:endParaRPr lang="es-ES" b="1" dirty="0">
              <a:solidFill>
                <a:srgbClr val="0000FF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6" name="15 Diagrama"/>
          <p:cNvGraphicFramePr/>
          <p:nvPr/>
        </p:nvGraphicFramePr>
        <p:xfrm>
          <a:off x="1142976" y="1928802"/>
          <a:ext cx="6715172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5148064" y="6093296"/>
            <a:ext cx="3643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Bef>
                <a:spcPct val="20000"/>
              </a:spcBef>
              <a:defRPr/>
            </a:pPr>
            <a:r>
              <a:rPr lang="es-ES" b="1" dirty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71472" y="1268760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00FF"/>
                </a:solidFill>
              </a:rPr>
              <a:t>	MANTENIMIENTO Y ORGANIZACION DE ESPACIOS Y RECURSOS</a:t>
            </a:r>
            <a:endParaRPr lang="es-ES" b="1" dirty="0">
              <a:solidFill>
                <a:srgbClr val="0000FF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12 Diagrama"/>
          <p:cNvGraphicFramePr/>
          <p:nvPr/>
        </p:nvGraphicFramePr>
        <p:xfrm>
          <a:off x="1500166" y="1714488"/>
          <a:ext cx="6096000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5148064" y="6093296"/>
            <a:ext cx="3643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Bef>
                <a:spcPct val="20000"/>
              </a:spcBef>
              <a:defRPr/>
            </a:pPr>
            <a:r>
              <a:rPr lang="es-ES" b="1" dirty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71472" y="1268760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00FF"/>
                </a:solidFill>
              </a:rPr>
              <a:t>	MANTENIMIENTO Y ORGNIZACION DE ESPACIOS Y RECURSOS</a:t>
            </a:r>
            <a:endParaRPr lang="es-ES" b="1" dirty="0">
              <a:solidFill>
                <a:srgbClr val="0000FF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12 Diagrama"/>
          <p:cNvGraphicFramePr/>
          <p:nvPr/>
        </p:nvGraphicFramePr>
        <p:xfrm>
          <a:off x="642910" y="1714488"/>
          <a:ext cx="7286676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5148064" y="6093296"/>
            <a:ext cx="3643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Bef>
                <a:spcPct val="20000"/>
              </a:spcBef>
              <a:defRPr/>
            </a:pPr>
            <a:r>
              <a:rPr lang="es-ES" b="1" dirty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907704" y="126876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	</a:t>
            </a:r>
            <a:endParaRPr lang="es-ES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642911" y="2000240"/>
            <a:ext cx="814393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DIMENSIÓN ADMINISTRATIVA 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519496" y="4272985"/>
            <a:ext cx="412420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INFORME FINANCIERO 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67544" y="1492036"/>
            <a:ext cx="5112568" cy="49552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  <a:ea typeface="Calibri" pitchFamily="34" charset="0"/>
                <a:cs typeface="Courier New" pitchFamily="49" charset="0"/>
              </a:rPr>
              <a:t>MISIÓN: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Calibri" pitchFamily="34" charset="0"/>
              <a:cs typeface="Courier New" pitchFamily="49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ourier New" pitchFamily="49" charset="0"/>
              </a:rPr>
              <a:t>El INTEC es un establecimiento educativo que ofrece todos los niveles de educación, y que se orienta hacia la formación técnica laboral con niños, niñas, jóvenes y adultos con o sin discapacidad. Orienta hacia la preparación para el trabajo y la gestión empresarial en las modalidades de comercio, industria, artes y oficios en jornadas diurna, nocturna y sabatina, así como  para el ingreso a la educación superior.</a:t>
            </a: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ourier New" pitchFamily="49" charset="0"/>
              </a:rPr>
              <a:t> Ante todo busca formar personas íntegras, con calidad y eficiencia, que se destaquen por su honestidad, solidaridad, laboriosidad, responsabilidad y disciplina.</a:t>
            </a: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763688" y="1196752"/>
            <a:ext cx="5955093" cy="338554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16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Formación para el Trabajo, La Ciencia y La productividad </a:t>
            </a:r>
            <a:endParaRPr lang="es-ES" sz="1600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3" name="12 Imagen" descr="DSC089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5666" y="1700808"/>
            <a:ext cx="2535126" cy="4221088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ctrTitle"/>
          </p:nvPr>
        </p:nvSpPr>
        <p:spPr>
          <a:xfrm>
            <a:off x="755650" y="906463"/>
            <a:ext cx="7129463" cy="746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  <a:t/>
            </a:r>
            <a:b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</a:br>
            <a: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  <a:t/>
            </a:r>
            <a:b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</a:br>
            <a: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  <a:t/>
            </a:r>
            <a:b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</a:br>
            <a: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  <a:t/>
            </a:r>
            <a:b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</a:br>
            <a: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  <a:t/>
            </a:r>
            <a:b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</a:br>
            <a: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  <a:t/>
            </a:r>
            <a:b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</a:br>
            <a: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  <a:t/>
            </a:r>
            <a:b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</a:br>
            <a:r>
              <a:rPr lang="es-CO" b="1" dirty="0" smtClean="0">
                <a:solidFill>
                  <a:srgbClr val="002060"/>
                </a:solidFill>
                <a:latin typeface="Algerian" pitchFamily="82" charset="0"/>
              </a:rPr>
              <a:t>INFORMACION FINANCIERA Y PRESUPUESTAL A 30 SEPTIEMBRE 2014</a:t>
            </a:r>
            <a:endParaRPr lang="es-ES" b="1" dirty="0" smtClean="0">
              <a:solidFill>
                <a:srgbClr val="002060"/>
              </a:solidFill>
              <a:latin typeface="Algerian" pitchFamily="82" charset="0"/>
            </a:endParaRPr>
          </a:p>
        </p:txBody>
      </p:sp>
      <p:sp>
        <p:nvSpPr>
          <p:cNvPr id="3075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620713"/>
            <a:ext cx="8856662" cy="61214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323850" y="1052513"/>
            <a:ext cx="8569325" cy="56165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41313" y="892175"/>
            <a:ext cx="8569325" cy="56896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3079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1142984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1045" name="Imagen 11" descr="ESCUDO INTEC 20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6" name="1 Título"/>
          <p:cNvSpPr>
            <a:spLocks noGrp="1"/>
          </p:cNvSpPr>
          <p:nvPr>
            <p:ph type="ctrTitle"/>
          </p:nvPr>
        </p:nvSpPr>
        <p:spPr>
          <a:xfrm>
            <a:off x="722313" y="476250"/>
            <a:ext cx="7772400" cy="431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CO" b="1" smtClean="0"/>
              <a:t>INFORMES</a:t>
            </a:r>
          </a:p>
        </p:txBody>
      </p:sp>
      <p:graphicFrame>
        <p:nvGraphicFramePr>
          <p:cNvPr id="1026" name="Diagram 42"/>
          <p:cNvGraphicFramePr>
            <a:graphicFrameLocks/>
          </p:cNvGraphicFramePr>
          <p:nvPr/>
        </p:nvGraphicFramePr>
        <p:xfrm>
          <a:off x="441325" y="642938"/>
          <a:ext cx="7797800" cy="6215062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ctrTitle"/>
          </p:nvPr>
        </p:nvSpPr>
        <p:spPr>
          <a:xfrm>
            <a:off x="755650" y="260350"/>
            <a:ext cx="7129463" cy="720725"/>
          </a:xfrm>
        </p:spPr>
        <p:txBody>
          <a:bodyPr/>
          <a:lstStyle/>
          <a:p>
            <a:pPr eaLnBrk="1" hangingPunct="1"/>
            <a:r>
              <a:rPr lang="es-CO" sz="2000" b="1" smtClean="0">
                <a:solidFill>
                  <a:srgbClr val="375439"/>
                </a:solidFill>
                <a:latin typeface="Algerian" pitchFamily="82" charset="0"/>
                <a:cs typeface="Arial" charset="0"/>
              </a:rPr>
              <a:t>APLICACIÓN NORMAS A NIVEL CONTABLE, PRESUPUESTAL, CONTRATACION</a:t>
            </a:r>
            <a:endParaRPr lang="es-ES" sz="1400" b="1" smtClean="0"/>
          </a:p>
        </p:txBody>
      </p:sp>
      <p:sp>
        <p:nvSpPr>
          <p:cNvPr id="4099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4103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Rectangle 3"/>
          <p:cNvSpPr>
            <a:spLocks noGrp="1" noChangeArrowheads="1"/>
          </p:cNvSpPr>
          <p:nvPr/>
        </p:nvSpPr>
        <p:spPr bwMode="auto">
          <a:xfrm>
            <a:off x="685800" y="1111250"/>
            <a:ext cx="7772400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/>
          <a:lstStyle/>
          <a:p>
            <a:pPr marL="342900" indent="-342900" eaLnBrk="0" hangingPunct="0">
              <a:spcBef>
                <a:spcPct val="20000"/>
              </a:spcBef>
              <a:buClr>
                <a:schemeClr val="folHlink"/>
              </a:buClr>
              <a:buFontTx/>
              <a:buChar char="•"/>
            </a:pPr>
            <a:endParaRPr lang="es-CO" sz="3200">
              <a:latin typeface="Calibri" pitchFamily="34" charset="0"/>
            </a:endParaRPr>
          </a:p>
        </p:txBody>
      </p:sp>
      <p:sp>
        <p:nvSpPr>
          <p:cNvPr id="4105" name="Rectangle 3"/>
          <p:cNvSpPr>
            <a:spLocks noGrp="1" noChangeArrowheads="1"/>
          </p:cNvSpPr>
          <p:nvPr/>
        </p:nvSpPr>
        <p:spPr bwMode="auto">
          <a:xfrm>
            <a:off x="838200" y="1263650"/>
            <a:ext cx="7772400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/>
          <a:lstStyle/>
          <a:p>
            <a:pPr marL="342900" indent="-342900" eaLnBrk="0" hangingPunct="0">
              <a:spcBef>
                <a:spcPct val="20000"/>
              </a:spcBef>
              <a:buClr>
                <a:schemeClr val="folHlink"/>
              </a:buClr>
              <a:buFontTx/>
              <a:buChar char="•"/>
            </a:pPr>
            <a:endParaRPr lang="es-CO" sz="3200">
              <a:latin typeface="Calibri" pitchFamily="34" charset="0"/>
            </a:endParaRPr>
          </a:p>
        </p:txBody>
      </p:sp>
      <p:graphicFrame>
        <p:nvGraphicFramePr>
          <p:cNvPr id="16" name="Group 74"/>
          <p:cNvGraphicFramePr>
            <a:graphicFrameLocks/>
          </p:cNvGraphicFramePr>
          <p:nvPr/>
        </p:nvGraphicFramePr>
        <p:xfrm>
          <a:off x="661988" y="1263650"/>
          <a:ext cx="7467600" cy="4046539"/>
        </p:xfrm>
        <a:graphic>
          <a:graphicData uri="http://schemas.openxmlformats.org/drawingml/2006/table">
            <a:tbl>
              <a:tblPr/>
              <a:tblGrid>
                <a:gridCol w="2986088"/>
                <a:gridCol w="4481512"/>
              </a:tblGrid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LEY O DECRETO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CONCEPTO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Ley 715 de 2001, Decreto 4791</a:t>
                      </a:r>
                      <a:endParaRPr kumimoji="0" lang="es-CO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Reglamentos de los fondos Educativos</a:t>
                      </a:r>
                      <a:endParaRPr kumimoji="0" lang="es-CO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Ley 617 de  2000</a:t>
                      </a:r>
                      <a:endParaRPr kumimoji="0" lang="es-CO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Descentralización y Racionalización del Gasto</a:t>
                      </a:r>
                      <a:endParaRPr kumimoji="0" lang="es-CO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 </a:t>
                      </a:r>
                      <a:endParaRPr kumimoji="0" lang="es-CO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Ley 80 de 1993 </a:t>
                      </a:r>
                      <a:endParaRPr kumimoji="0" lang="es-CO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Contratación Estatal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</a:tr>
              <a:tr h="744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Decreto 111 de 1996 </a:t>
                      </a:r>
                      <a:endParaRPr kumimoji="0" lang="es-CO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</a:rPr>
                        <a:t>PRESUPUESTO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ctrTitle"/>
          </p:nvPr>
        </p:nvSpPr>
        <p:spPr>
          <a:xfrm>
            <a:off x="790575" y="260350"/>
            <a:ext cx="7129463" cy="7207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3600" b="1" dirty="0" smtClean="0">
                <a:solidFill>
                  <a:schemeClr val="accent3">
                    <a:lumMod val="25000"/>
                  </a:schemeClr>
                </a:solidFill>
                <a:latin typeface="Algerian" pitchFamily="82" charset="0"/>
              </a:rPr>
              <a:t/>
            </a:r>
            <a:br>
              <a:rPr lang="es-ES" sz="3600" b="1" dirty="0" smtClean="0">
                <a:solidFill>
                  <a:schemeClr val="accent3">
                    <a:lumMod val="25000"/>
                  </a:schemeClr>
                </a:solidFill>
                <a:latin typeface="Algerian" pitchFamily="82" charset="0"/>
              </a:rPr>
            </a:br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INFORMES PRESENTADOS ORGANISMOS DE CONTROL</a:t>
            </a:r>
          </a:p>
        </p:txBody>
      </p:sp>
      <p:sp>
        <p:nvSpPr>
          <p:cNvPr id="5123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127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Rectangle 3"/>
          <p:cNvSpPr>
            <a:spLocks noChangeArrowheads="1"/>
          </p:cNvSpPr>
          <p:nvPr/>
        </p:nvSpPr>
        <p:spPr bwMode="auto">
          <a:xfrm>
            <a:off x="611188" y="3513138"/>
            <a:ext cx="7489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s-ES" sz="2400">
                <a:latin typeface="Calibri" pitchFamily="34" charset="0"/>
                <a:ea typeface="Calibri" pitchFamily="34" charset="0"/>
                <a:cs typeface="Courier New" pitchFamily="49" charset="0"/>
              </a:rPr>
              <a:t>.</a:t>
            </a:r>
          </a:p>
        </p:txBody>
      </p:sp>
      <p:graphicFrame>
        <p:nvGraphicFramePr>
          <p:cNvPr id="18" name="17 Diagrama"/>
          <p:cNvGraphicFramePr/>
          <p:nvPr/>
        </p:nvGraphicFramePr>
        <p:xfrm>
          <a:off x="36512" y="1512466"/>
          <a:ext cx="9144000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6150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8 CuadroTexto"/>
          <p:cNvSpPr txBox="1">
            <a:spLocks noChangeArrowheads="1"/>
          </p:cNvSpPr>
          <p:nvPr/>
        </p:nvSpPr>
        <p:spPr bwMode="auto">
          <a:xfrm>
            <a:off x="1476375" y="1268413"/>
            <a:ext cx="6119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 </a:t>
            </a:r>
          </a:p>
        </p:txBody>
      </p:sp>
      <p:sp>
        <p:nvSpPr>
          <p:cNvPr id="6152" name="1 Título"/>
          <p:cNvSpPr>
            <a:spLocks noGrp="1"/>
          </p:cNvSpPr>
          <p:nvPr>
            <p:ph type="ctrTitle"/>
          </p:nvPr>
        </p:nvSpPr>
        <p:spPr>
          <a:xfrm>
            <a:off x="649288" y="620713"/>
            <a:ext cx="7772400" cy="285750"/>
          </a:xfrm>
        </p:spPr>
        <p:txBody>
          <a:bodyPr>
            <a:normAutofit fontScale="90000"/>
          </a:bodyPr>
          <a:lstStyle/>
          <a:p>
            <a:r>
              <a:rPr lang="es-CO" smtClean="0">
                <a:latin typeface="Algerian" pitchFamily="82" charset="0"/>
              </a:rPr>
              <a:t/>
            </a:r>
            <a:br>
              <a:rPr lang="es-CO" smtClean="0">
                <a:latin typeface="Algerian" pitchFamily="82" charset="0"/>
              </a:rPr>
            </a:br>
            <a:r>
              <a:rPr lang="es-CO" smtClean="0">
                <a:latin typeface="Algerian" pitchFamily="82" charset="0"/>
              </a:rPr>
              <a:t>PRINCIPIOS PRESUPUESTALES</a:t>
            </a:r>
          </a:p>
        </p:txBody>
      </p:sp>
      <p:graphicFrame>
        <p:nvGraphicFramePr>
          <p:cNvPr id="12" name="Diagram 5"/>
          <p:cNvGraphicFramePr>
            <a:graphicFrameLocks/>
          </p:cNvGraphicFramePr>
          <p:nvPr/>
        </p:nvGraphicFramePr>
        <p:xfrm>
          <a:off x="498091" y="764704"/>
          <a:ext cx="8219256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7174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900113" y="1341438"/>
          <a:ext cx="7704137" cy="4895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137"/>
              </a:tblGrid>
              <a:tr h="368332">
                <a:tc>
                  <a:txBody>
                    <a:bodyPr/>
                    <a:lstStyle/>
                    <a:p>
                      <a:pPr algn="ctr"/>
                      <a:endParaRPr lang="es-E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14" marB="45714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27518">
                <a:tc>
                  <a:txBody>
                    <a:bodyPr/>
                    <a:lstStyle/>
                    <a:p>
                      <a:pPr algn="just"/>
                      <a:endParaRPr lang="es-ES" sz="1800" dirty="0"/>
                    </a:p>
                  </a:txBody>
                  <a:tcPr marL="91431" marR="91431" marT="45714" marB="4571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11 Diagrama"/>
          <p:cNvGraphicFramePr/>
          <p:nvPr/>
        </p:nvGraphicFramePr>
        <p:xfrm>
          <a:off x="827584" y="1196752"/>
          <a:ext cx="792088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12 Diagrama"/>
          <p:cNvGraphicFramePr/>
          <p:nvPr/>
        </p:nvGraphicFramePr>
        <p:xfrm>
          <a:off x="648072" y="3789040"/>
          <a:ext cx="792088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ctrTitle"/>
          </p:nvPr>
        </p:nvSpPr>
        <p:spPr>
          <a:xfrm>
            <a:off x="755650" y="260350"/>
            <a:ext cx="7129463" cy="1096963"/>
          </a:xfrm>
        </p:spPr>
        <p:txBody>
          <a:bodyPr/>
          <a:lstStyle/>
          <a:p>
            <a:pPr eaLnBrk="1" hangingPunct="1"/>
            <a:r>
              <a:rPr lang="es-ES" sz="2700" b="1" smtClean="0">
                <a:latin typeface="Algerian" pitchFamily="82" charset="0"/>
              </a:rPr>
              <a:t>EJECUCION PRESUPUESTO DE INGRESOS  RECONOCIDOS A 30 SEPTIEMBRE DE 2014</a:t>
            </a:r>
          </a:p>
        </p:txBody>
      </p:sp>
      <p:sp>
        <p:nvSpPr>
          <p:cNvPr id="8195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199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658813" y="1341438"/>
          <a:ext cx="7632700" cy="4680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8601"/>
                <a:gridCol w="1436011"/>
                <a:gridCol w="1333709"/>
                <a:gridCol w="1554096"/>
                <a:gridCol w="1360283"/>
              </a:tblGrid>
              <a:tr h="62150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C O N C E P T O</a:t>
                      </a:r>
                      <a:endParaRPr lang="pt-BR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>
                          <a:effectLst/>
                        </a:rPr>
                        <a:t>INICIAL</a:t>
                      </a:r>
                      <a:endParaRPr lang="es-CO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>
                          <a:effectLst/>
                        </a:rPr>
                        <a:t>DEFINITIVO</a:t>
                      </a:r>
                      <a:endParaRPr lang="es-CO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>
                          <a:effectLst/>
                        </a:rPr>
                        <a:t>TOTAL RECONOCIDO</a:t>
                      </a:r>
                      <a:endParaRPr lang="es-CO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PORCENTAJE EJECUTADO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</a:tr>
              <a:tr h="55340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INGRESOS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76.503.000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77.580.000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72.197.900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55340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 smtClean="0">
                          <a:effectLst/>
                        </a:rPr>
                        <a:t>TRANSFERENCIA</a:t>
                      </a:r>
                      <a:r>
                        <a:rPr lang="es-CO" sz="1800" b="1" u="none" strike="noStrike" baseline="0" dirty="0" smtClean="0">
                          <a:effectLst/>
                        </a:rPr>
                        <a:t> GRATUIDAD</a:t>
                      </a:r>
                      <a:endParaRPr lang="es-CO" sz="1800" b="1" u="none" strike="noStrike" dirty="0" smtClean="0">
                        <a:effectLst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64.001.000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65.078.000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65.078.000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1097366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VENTA DE SERVICIOS </a:t>
                      </a:r>
                      <a:r>
                        <a:rPr lang="es-CO" sz="1800" b="1" u="none" strike="noStrike" dirty="0" smtClean="0">
                          <a:effectLst/>
                        </a:rPr>
                        <a:t>EDUCATIVOS</a:t>
                      </a:r>
                    </a:p>
                    <a:p>
                      <a:pPr algn="l" fontAlgn="b"/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7.500.000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7.500.000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6.355.400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99882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OTROS INGRESOS NO TRIBUTARIOS</a:t>
                      </a:r>
                    </a:p>
                    <a:p>
                      <a:pPr algn="l" fontAlgn="b"/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2.500.000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2.500.000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344.500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55340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RECURSOS DE CAPITAL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2.502.000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2.502.000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28142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ctrTitle"/>
          </p:nvPr>
        </p:nvSpPr>
        <p:spPr>
          <a:xfrm>
            <a:off x="755650" y="260350"/>
            <a:ext cx="7129463" cy="1096963"/>
          </a:xfrm>
        </p:spPr>
        <p:txBody>
          <a:bodyPr/>
          <a:lstStyle/>
          <a:p>
            <a:pPr eaLnBrk="1" hangingPunct="1"/>
            <a:r>
              <a:rPr lang="es-ES" sz="2700" b="1" smtClean="0">
                <a:latin typeface="Algerian" pitchFamily="82" charset="0"/>
              </a:rPr>
              <a:t>EJECUCION PRESUPUESTO DE INGRESOS  RECAUDADOS A 30 SEPTIEMBRE DE 2014</a:t>
            </a:r>
          </a:p>
        </p:txBody>
      </p:sp>
      <p:sp>
        <p:nvSpPr>
          <p:cNvPr id="9219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9223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785813" y="1341438"/>
          <a:ext cx="7358113" cy="46712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8769"/>
                <a:gridCol w="1738283"/>
                <a:gridCol w="1614448"/>
                <a:gridCol w="1646613"/>
              </a:tblGrid>
              <a:tr h="62150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C O N C E P T O</a:t>
                      </a:r>
                      <a:endParaRPr lang="pt-BR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TOTAL RECONOCIDO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TOTAL RECONOCIDO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PORCENTAJE EJECUTADO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</a:tr>
              <a:tr h="55340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INGRESOS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72.197.900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72.197.900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  <a:p>
                      <a:pPr marL="0" algn="r" defTabSz="914400" rtl="0" eaLnBrk="1" fontAlgn="b" latinLnBrk="0" hangingPunct="1"/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55340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 smtClean="0">
                          <a:effectLst/>
                        </a:rPr>
                        <a:t>TRANSFERENCIA</a:t>
                      </a:r>
                      <a:r>
                        <a:rPr lang="es-CO" sz="1800" b="1" u="none" strike="noStrike" baseline="0" dirty="0" smtClean="0">
                          <a:effectLst/>
                        </a:rPr>
                        <a:t> GRATUIDAD</a:t>
                      </a:r>
                      <a:endParaRPr lang="es-CO" sz="1800" b="1" u="none" strike="noStrike" dirty="0" smtClean="0">
                        <a:effectLst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65.078.000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65.078.000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1097366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VENTA DE SERVICIOS </a:t>
                      </a:r>
                      <a:r>
                        <a:rPr lang="es-CO" sz="1800" b="1" u="none" strike="noStrike" dirty="0" smtClean="0">
                          <a:effectLst/>
                        </a:rPr>
                        <a:t>EDUCATIVOS</a:t>
                      </a:r>
                    </a:p>
                    <a:p>
                      <a:pPr algn="l" fontAlgn="b"/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6.355.400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6.355.400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99882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OTROS INGRESOS NO TRIBUTARIOS</a:t>
                      </a:r>
                    </a:p>
                    <a:p>
                      <a:pPr algn="l" fontAlgn="b"/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344.500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344.500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55340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RECURSOS DE CAPITAL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420.000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28142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>
                          <a:effectLst/>
                        </a:rPr>
                        <a:t> 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024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1 Título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CO" sz="2700" b="1" smtClean="0">
                <a:latin typeface="Algerian" pitchFamily="82" charset="0"/>
              </a:rPr>
              <a:t>EJECUCION PRESUPUESTAL DE  30 SEPTIEMBRE DE 2014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642938" y="1571625"/>
          <a:ext cx="7773986" cy="4353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1636"/>
                <a:gridCol w="1785950"/>
                <a:gridCol w="1571636"/>
                <a:gridCol w="1714512"/>
                <a:gridCol w="1130252"/>
              </a:tblGrid>
              <a:tr h="14346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C O N C E P T O</a:t>
                      </a:r>
                      <a:endParaRPr lang="pt-BR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INICIAL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DEFINITIVO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TOTAL COMPROMETIDO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>
                          <a:effectLst/>
                        </a:rPr>
                        <a:t>PORCENTAJE POR EJECUTAR</a:t>
                      </a:r>
                      <a:endParaRPr lang="es-CO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</a:tr>
              <a:tr h="96255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GASTOS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76.503.000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77.580.000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51.398.066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67%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</a:tr>
              <a:tr h="69930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>
                          <a:effectLst/>
                        </a:rPr>
                        <a:t>GASTOS DE PERSONAL</a:t>
                      </a:r>
                      <a:endParaRPr lang="es-CO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11.100.000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12.177.000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6.333.204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  <a:endParaRPr lang="es-CO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b"/>
                </a:tc>
              </a:tr>
              <a:tr h="490499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>
                          <a:effectLst/>
                        </a:rPr>
                        <a:t>GASTOS GENERALES</a:t>
                      </a:r>
                      <a:endParaRPr lang="es-CO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49.503.000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49.503.000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45.064.862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91%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</a:tr>
              <a:tr h="699305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GASTOS DE INVERSION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15.900.000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15.900.000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0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800" b="1" u="none" strike="noStrike" dirty="0" smtClean="0">
                          <a:effectLst/>
                        </a:rPr>
                        <a:t>0%</a:t>
                      </a:r>
                      <a:endParaRPr lang="es-CO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4" marB="0" anchor="b"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Subtítulo"/>
          <p:cNvSpPr>
            <a:spLocks noGrp="1"/>
          </p:cNvSpPr>
          <p:nvPr>
            <p:ph type="subTitle" idx="1"/>
          </p:nvPr>
        </p:nvSpPr>
        <p:spPr>
          <a:xfrm>
            <a:off x="5219700" y="6165850"/>
            <a:ext cx="3600450" cy="261938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s-ES" sz="1600" b="1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388" y="115888"/>
            <a:ext cx="8856662" cy="66262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0825" y="188913"/>
            <a:ext cx="8713788" cy="64801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850" y="260350"/>
            <a:ext cx="8569325" cy="6337300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1270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333375"/>
            <a:ext cx="8683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Cerrar llave"/>
          <p:cNvSpPr/>
          <p:nvPr/>
        </p:nvSpPr>
        <p:spPr>
          <a:xfrm>
            <a:off x="2916238" y="4149725"/>
            <a:ext cx="142875" cy="136683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b="1" dirty="0"/>
          </a:p>
        </p:txBody>
      </p:sp>
      <p:sp>
        <p:nvSpPr>
          <p:cNvPr id="11272" name="1 Título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431800"/>
          </a:xfrm>
        </p:spPr>
        <p:txBody>
          <a:bodyPr>
            <a:normAutofit fontScale="90000"/>
          </a:bodyPr>
          <a:lstStyle/>
          <a:p>
            <a:r>
              <a:rPr lang="es-CO" sz="3600" b="1" smtClean="0"/>
              <a:t>PASIVOS A 30 DE SEPTIEMBRE 2014</a:t>
            </a:r>
          </a:p>
        </p:txBody>
      </p:sp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1000125" y="1428750"/>
          <a:ext cx="6908819" cy="3786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5922"/>
                <a:gridCol w="3462897"/>
              </a:tblGrid>
              <a:tr h="1183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8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Concepto</a:t>
                      </a:r>
                      <a:endParaRPr lang="es-CO" sz="2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46" marR="4444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800" b="1" dirty="0" smtClean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 DE SEPTIEMBRE 2014</a:t>
                      </a:r>
                      <a:endParaRPr lang="es-CO" sz="2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46" marR="44446" marT="0" marB="0" anchor="ctr"/>
                </a:tc>
              </a:tr>
              <a:tr h="32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PROVEEDORES </a:t>
                      </a:r>
                      <a:endParaRPr lang="es-CO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6" marR="44446" marT="9527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2000" b="1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0" marR="0" marT="0" marB="0"/>
                </a:tc>
              </a:tr>
              <a:tr h="32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1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RETENCION </a:t>
                      </a:r>
                      <a:endParaRPr lang="es-CO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6" marR="44446" marT="9527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2000" b="1" kern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209.380</a:t>
                      </a:r>
                      <a:endParaRPr lang="es-CO" sz="2000" b="1" kern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1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ESTAMPILLA </a:t>
                      </a:r>
                      <a:endParaRPr lang="es-CO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6" marR="44446" marT="9527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2000" b="1" kern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CO" sz="2000" b="1" kern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22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SERV PERSONALES </a:t>
                      </a:r>
                      <a:endParaRPr lang="es-CO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6" marR="44446" marT="9527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2000" b="1" kern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CO" sz="2000" b="1" kern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2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2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6" marR="44446" marT="9527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s-CO" sz="2000" b="1" kern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2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2000" b="1" kern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 PASIVO </a:t>
                      </a:r>
                      <a:endParaRPr lang="es-CO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46" marR="44446" marT="9527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2000" b="1" kern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209.380</a:t>
                      </a:r>
                      <a:endParaRPr lang="es-CO" sz="2000" b="1" kern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2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CO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46" marR="44446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s-CO" sz="2000" b="1" kern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6" marR="44446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11560" y="3512945"/>
            <a:ext cx="7488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ourier New" pitchFamily="49" charset="0"/>
              </a:rPr>
              <a:t>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220072" y="1179324"/>
            <a:ext cx="3456384" cy="4985980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0000FF"/>
                </a:solidFill>
                <a:latin typeface="Arial Black" pitchFamily="34" charset="0"/>
              </a:rPr>
              <a:t>VISIÓN</a:t>
            </a:r>
            <a:r>
              <a:rPr lang="es-ES" dirty="0" smtClean="0">
                <a:latin typeface="Arial Black" pitchFamily="34" charset="0"/>
              </a:rPr>
              <a:t>  </a:t>
            </a:r>
          </a:p>
          <a:p>
            <a:endParaRPr lang="es-ES" dirty="0" smtClean="0">
              <a:latin typeface="Arial Black" pitchFamily="34" charset="0"/>
            </a:endParaRPr>
          </a:p>
          <a:p>
            <a:pPr algn="just"/>
            <a:r>
              <a:rPr lang="es-ES" sz="2400" dirty="0" smtClean="0"/>
              <a:t>Hacer del INTEC, hacia el año 2016, una institución líder en formación laboral, en los ámbitos regional y nacional, donde se ofrezca todos los niveles de formación, con orientación laboral y productiva, caracterizándose por la calidad y eficiencia.</a:t>
            </a:r>
          </a:p>
          <a:p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Patricia\Documents\FOTOS VITRINA 2013\F VITRINA 2013\DSC088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060848"/>
            <a:ext cx="4432492" cy="3456384"/>
          </a:xfrm>
          <a:prstGeom prst="rect">
            <a:avLst/>
          </a:prstGeom>
          <a:noFill/>
        </p:spPr>
      </p:pic>
      <p:pic>
        <p:nvPicPr>
          <p:cNvPr id="11" name="Picture 3" descr="C:\Users\Patricia\Documents\FOTOS VITRINA 2013\F VITRINA 2013\DSC088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071678"/>
            <a:ext cx="4432492" cy="345638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5148064" y="6093296"/>
            <a:ext cx="3643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Bef>
                <a:spcPct val="20000"/>
              </a:spcBef>
              <a:defRPr/>
            </a:pPr>
            <a:r>
              <a:rPr lang="es-ES" b="1" dirty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907704" y="126876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	</a:t>
            </a:r>
            <a:endParaRPr lang="es-ES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642911" y="2000240"/>
            <a:ext cx="814393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DIMENSIÓN ADMINISTRATIVA 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519496" y="4272985"/>
            <a:ext cx="412420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COBERTURA Y MATRÍCULA 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857488" y="1357298"/>
            <a:ext cx="3200400" cy="393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COBERTURA 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1524000" y="1857365"/>
          <a:ext cx="6048396" cy="2643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132"/>
                <a:gridCol w="2016132"/>
                <a:gridCol w="2016132"/>
              </a:tblGrid>
              <a:tr h="797388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ysClr val="windowText" lastClr="000000"/>
                          </a:solidFill>
                        </a:rPr>
                        <a:t>JORNADA</a:t>
                      </a:r>
                      <a:endParaRPr lang="es-C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ysClr val="windowText" lastClr="000000"/>
                          </a:solidFill>
                        </a:rPr>
                        <a:t>MATRICULA</a:t>
                      </a:r>
                    </a:p>
                    <a:p>
                      <a:pPr algn="ctr"/>
                      <a:r>
                        <a:rPr lang="es-CO" dirty="0" smtClean="0">
                          <a:solidFill>
                            <a:sysClr val="windowText" lastClr="000000"/>
                          </a:solidFill>
                        </a:rPr>
                        <a:t>2013</a:t>
                      </a:r>
                      <a:endParaRPr lang="es-C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ysClr val="windowText" lastClr="000000"/>
                          </a:solidFill>
                        </a:rPr>
                        <a:t>MATRICULA </a:t>
                      </a:r>
                    </a:p>
                    <a:p>
                      <a:pPr algn="ctr"/>
                      <a:r>
                        <a:rPr lang="es-CO" dirty="0" smtClean="0">
                          <a:solidFill>
                            <a:sysClr val="windowText" lastClr="000000"/>
                          </a:solidFill>
                        </a:rPr>
                        <a:t>2014</a:t>
                      </a:r>
                      <a:endParaRPr lang="es-C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461454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DIURNA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825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832</a:t>
                      </a:r>
                      <a:endParaRPr lang="es-CO" dirty="0"/>
                    </a:p>
                  </a:txBody>
                  <a:tcPr/>
                </a:tc>
              </a:tr>
              <a:tr h="461454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NOCTURNA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101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113</a:t>
                      </a:r>
                      <a:endParaRPr lang="es-CO" dirty="0"/>
                    </a:p>
                  </a:txBody>
                  <a:tcPr/>
                </a:tc>
              </a:tr>
              <a:tr h="461454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SABATINA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351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361</a:t>
                      </a:r>
                      <a:endParaRPr lang="es-CO" dirty="0"/>
                    </a:p>
                  </a:txBody>
                  <a:tcPr/>
                </a:tc>
              </a:tr>
              <a:tr h="461454">
                <a:tc>
                  <a:txBody>
                    <a:bodyPr/>
                    <a:lstStyle/>
                    <a:p>
                      <a:r>
                        <a:rPr lang="es-CO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TOTAL</a:t>
                      </a:r>
                      <a:r>
                        <a:rPr lang="es-CO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endParaRPr lang="es-CO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1277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1306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15 CuadroTexto"/>
          <p:cNvSpPr txBox="1"/>
          <p:nvPr/>
        </p:nvSpPr>
        <p:spPr>
          <a:xfrm>
            <a:off x="1714480" y="4857760"/>
            <a:ext cx="571504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AUMENTO  DE LA MATRICULA EN UN   % 2.27</a:t>
            </a:r>
            <a:endParaRPr lang="es-CO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785918" y="5357826"/>
            <a:ext cx="5643602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DESERCION  DEL AÑO LECTIVO 2013          2.32  % </a:t>
            </a:r>
            <a:endParaRPr lang="es-CO" b="1" dirty="0"/>
          </a:p>
        </p:txBody>
      </p:sp>
      <p:cxnSp>
        <p:nvCxnSpPr>
          <p:cNvPr id="18" name="17 Conector recto de flecha"/>
          <p:cNvCxnSpPr/>
          <p:nvPr/>
        </p:nvCxnSpPr>
        <p:spPr>
          <a:xfrm>
            <a:off x="5929322" y="5500702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539552" y="1340768"/>
          <a:ext cx="8208912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RESULTADOS PRUBAS SABER  GRADO ONCE 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76464">
                <a:tc>
                  <a:txBody>
                    <a:bodyPr/>
                    <a:lstStyle/>
                    <a:p>
                      <a:pPr algn="just"/>
                      <a:endParaRPr lang="es-ES" sz="2000" b="1" baseline="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539552" y="1844823"/>
          <a:ext cx="8175852" cy="2884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5284"/>
                <a:gridCol w="2725284"/>
                <a:gridCol w="2725284"/>
              </a:tblGrid>
              <a:tr h="35679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ASIGNATURA 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RESULTADOS 2013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mtClean="0">
                          <a:solidFill>
                            <a:schemeClr val="tx1"/>
                          </a:solidFill>
                        </a:rPr>
                        <a:t>RESULTADOS 2014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13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200" dirty="0">
                          <a:latin typeface="Calibri"/>
                          <a:ea typeface="Calibri"/>
                          <a:cs typeface="Times New Roman"/>
                        </a:rPr>
                        <a:t>Matemáticas</a:t>
                      </a:r>
                      <a:endParaRPr lang="es-ES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 smtClean="0"/>
                        <a:t>42.4</a:t>
                      </a:r>
                      <a:endParaRPr lang="es-E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 smtClean="0"/>
                        <a:t>49.7</a:t>
                      </a:r>
                      <a:endParaRPr lang="es-ES" sz="2200" dirty="0"/>
                    </a:p>
                  </a:txBody>
                  <a:tcPr/>
                </a:tc>
              </a:tr>
              <a:tr h="413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200" dirty="0" smtClean="0">
                          <a:latin typeface="Calibri"/>
                          <a:ea typeface="Calibri"/>
                          <a:cs typeface="Times New Roman"/>
                        </a:rPr>
                        <a:t>Ciencias Sociales </a:t>
                      </a:r>
                      <a:endParaRPr lang="es-ES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 smtClean="0"/>
                        <a:t>43.02</a:t>
                      </a:r>
                      <a:endParaRPr lang="es-E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 smtClean="0"/>
                        <a:t>46.13</a:t>
                      </a:r>
                      <a:endParaRPr lang="es-ES" sz="2200" dirty="0"/>
                    </a:p>
                  </a:txBody>
                  <a:tcPr/>
                </a:tc>
              </a:tr>
              <a:tr h="413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000" dirty="0" smtClean="0">
                          <a:latin typeface="Calibri"/>
                          <a:ea typeface="Calibri"/>
                          <a:cs typeface="Times New Roman"/>
                        </a:rPr>
                        <a:t>Ciencias Naturales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 smtClean="0"/>
                        <a:t>43.03</a:t>
                      </a:r>
                      <a:endParaRPr lang="es-E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 smtClean="0"/>
                        <a:t>47.67</a:t>
                      </a:r>
                      <a:endParaRPr lang="es-ES" sz="2200" dirty="0"/>
                    </a:p>
                  </a:txBody>
                  <a:tcPr/>
                </a:tc>
              </a:tr>
              <a:tr h="373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2200" dirty="0" smtClean="0">
                          <a:latin typeface="Calibri"/>
                          <a:ea typeface="Calibri"/>
                          <a:cs typeface="Times New Roman"/>
                        </a:rPr>
                        <a:t>Lectura</a:t>
                      </a:r>
                      <a:r>
                        <a:rPr lang="es-CO" sz="2200" baseline="0" dirty="0" smtClean="0">
                          <a:latin typeface="Calibri"/>
                          <a:ea typeface="Calibri"/>
                          <a:cs typeface="Times New Roman"/>
                        </a:rPr>
                        <a:t> Crítica</a:t>
                      </a:r>
                      <a:endParaRPr lang="es-ES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200" dirty="0" smtClean="0">
                          <a:latin typeface="Calibri"/>
                          <a:ea typeface="Calibri"/>
                          <a:cs typeface="Times New Roman"/>
                        </a:rPr>
                        <a:t>42.07</a:t>
                      </a:r>
                      <a:endParaRPr lang="es-ES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200" dirty="0" smtClean="0">
                          <a:latin typeface="Calibri"/>
                          <a:ea typeface="Calibri"/>
                          <a:cs typeface="Times New Roman"/>
                        </a:rPr>
                        <a:t>47.86</a:t>
                      </a:r>
                      <a:endParaRPr lang="es-ES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200" dirty="0" smtClean="0">
                          <a:latin typeface="Calibri"/>
                          <a:ea typeface="Calibri"/>
                          <a:cs typeface="Times New Roman"/>
                        </a:rPr>
                        <a:t>Inglés </a:t>
                      </a:r>
                      <a:endParaRPr lang="es-ES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 smtClean="0">
                          <a:solidFill>
                            <a:schemeClr val="tx1"/>
                          </a:solidFill>
                        </a:rPr>
                        <a:t>40.53</a:t>
                      </a:r>
                      <a:endParaRPr lang="es-E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 smtClean="0">
                          <a:solidFill>
                            <a:schemeClr val="tx1"/>
                          </a:solidFill>
                        </a:rPr>
                        <a:t>47.05</a:t>
                      </a:r>
                      <a:endParaRPr lang="es-E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3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200" dirty="0" smtClean="0">
                          <a:latin typeface="Calibri"/>
                          <a:ea typeface="Calibri"/>
                          <a:cs typeface="Times New Roman"/>
                        </a:rPr>
                        <a:t>PROMEDIO TOTAL </a:t>
                      </a:r>
                      <a:endParaRPr lang="es-ES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1" dirty="0" smtClean="0">
                          <a:solidFill>
                            <a:schemeClr val="tx1"/>
                          </a:solidFill>
                        </a:rPr>
                        <a:t>42.21</a:t>
                      </a:r>
                      <a:endParaRPr lang="es-E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1" dirty="0" smtClean="0">
                          <a:solidFill>
                            <a:schemeClr val="tx1"/>
                          </a:solidFill>
                        </a:rPr>
                        <a:t>47.68</a:t>
                      </a:r>
                      <a:endParaRPr lang="es-E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11 Imagen" descr="psab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487215">
            <a:off x="949392" y="5004742"/>
            <a:ext cx="1969727" cy="90115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143108" y="5072074"/>
            <a:ext cx="542928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Razonamiento Cuantitativo    50.16</a:t>
            </a:r>
          </a:p>
          <a:p>
            <a:pPr algn="ctr"/>
            <a:r>
              <a:rPr lang="es-CO" dirty="0" smtClean="0"/>
              <a:t>Competencias Ciudadanas      46.3</a:t>
            </a:r>
            <a:endParaRPr lang="es-CO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539552" y="1340768"/>
          <a:ext cx="8208912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RESULTADOS PRUBAS SABER  3°, 5°, 9° 2013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76464">
                <a:tc>
                  <a:txBody>
                    <a:bodyPr/>
                    <a:lstStyle/>
                    <a:p>
                      <a:pPr algn="just"/>
                      <a:r>
                        <a:rPr lang="es-ES" sz="2200" b="1" baseline="0" dirty="0" smtClean="0"/>
                        <a:t>Se dan en los siguientes niveles: Insuficiente, Mínimo, Satisfactorio y Avanzado.</a:t>
                      </a:r>
                    </a:p>
                    <a:p>
                      <a:pPr algn="just"/>
                      <a:endParaRPr lang="es-ES" sz="2200" b="1" baseline="0" dirty="0" smtClean="0"/>
                    </a:p>
                    <a:p>
                      <a:pPr algn="just"/>
                      <a:r>
                        <a:rPr lang="es-ES" sz="2200" b="1" baseline="0" dirty="0" smtClean="0"/>
                        <a:t>Siendo una dificultad los resultados obtenidos en el área de matemática en el grado quinto.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2" name="11 Imagen" descr="psab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487215">
            <a:off x="520763" y="861338"/>
            <a:ext cx="1969727" cy="90115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00034" y="4071942"/>
            <a:ext cx="8072494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s-CO" dirty="0" smtClean="0"/>
              <a:t> </a:t>
            </a:r>
            <a:r>
              <a:rPr lang="es-CO" sz="2200" dirty="0" smtClean="0"/>
              <a:t>SE ESTA TRABAJANDO PLAN DE MEJORAMIENTO </a:t>
            </a:r>
          </a:p>
          <a:p>
            <a:pPr algn="ctr"/>
            <a:r>
              <a:rPr lang="es-CO" sz="2200" dirty="0" smtClean="0"/>
              <a:t>A NIVEL MUNICIPAL</a:t>
            </a:r>
          </a:p>
          <a:p>
            <a:pPr algn="ctr">
              <a:buFont typeface="Wingdings" pitchFamily="2" charset="2"/>
              <a:buChar char="Ø"/>
            </a:pPr>
            <a:r>
              <a:rPr lang="es-CO" sz="2200" dirty="0" smtClean="0"/>
              <a:t> PROGRAMA TODOS A APRENDER DEL M.E.N.</a:t>
            </a:r>
          </a:p>
          <a:p>
            <a:pPr algn="ctr">
              <a:buFont typeface="Wingdings" pitchFamily="2" charset="2"/>
              <a:buChar char="Ø"/>
            </a:pPr>
            <a:r>
              <a:rPr lang="es-CO" sz="2200" dirty="0" smtClean="0"/>
              <a:t> CONVENIO CON LA NORMAL SAGRADO CORAZON DE RIOSUCIO </a:t>
            </a:r>
            <a:endParaRPr lang="es-CO" sz="2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928663" y="2428868"/>
            <a:ext cx="77867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DIMENSION RELACIONAL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039558" y="3494790"/>
            <a:ext cx="724721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RELACIÓN ENTRE SEDES Y JORNADAS Y</a:t>
            </a:r>
          </a:p>
          <a:p>
            <a:pPr algn="ctr"/>
            <a:r>
              <a:rPr lang="es-E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NIVELES ESCOLARES 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Marcador de texto"/>
          <p:cNvSpPr>
            <a:spLocks noGrp="1"/>
          </p:cNvSpPr>
          <p:nvPr>
            <p:ph type="body" idx="1"/>
          </p:nvPr>
        </p:nvSpPr>
        <p:spPr>
          <a:xfrm>
            <a:off x="214282" y="2357430"/>
            <a:ext cx="3143272" cy="218305"/>
          </a:xfrm>
        </p:spPr>
        <p:txBody>
          <a:bodyPr>
            <a:noAutofit/>
          </a:bodyPr>
          <a:lstStyle/>
          <a:p>
            <a:endParaRPr lang="es-ES" dirty="0" smtClean="0"/>
          </a:p>
          <a:p>
            <a:pPr algn="ctr"/>
            <a:r>
              <a:rPr lang="es-ES" dirty="0" smtClean="0"/>
              <a:t>CICLOS </a:t>
            </a:r>
            <a:r>
              <a:rPr lang="es-ES" dirty="0"/>
              <a:t>Y NIVELES </a:t>
            </a:r>
            <a:r>
              <a:rPr lang="es-ES" dirty="0" smtClean="0"/>
              <a:t>EDUCATIVOS</a:t>
            </a:r>
            <a:endParaRPr lang="es-ES" dirty="0"/>
          </a:p>
          <a:p>
            <a:endParaRPr lang="es-ES" dirty="0"/>
          </a:p>
        </p:txBody>
      </p:sp>
      <p:sp>
        <p:nvSpPr>
          <p:cNvPr id="17" name="16 Marcador de contenido"/>
          <p:cNvSpPr>
            <a:spLocks noGrp="1"/>
          </p:cNvSpPr>
          <p:nvPr>
            <p:ph sz="half" idx="2"/>
          </p:nvPr>
        </p:nvSpPr>
        <p:spPr>
          <a:xfrm>
            <a:off x="673224" y="2071678"/>
            <a:ext cx="3684462" cy="200026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r>
              <a:rPr lang="es-ES" dirty="0" smtClean="0"/>
              <a:t>Pre-escolar</a:t>
            </a:r>
          </a:p>
          <a:p>
            <a:r>
              <a:rPr lang="es-ES" dirty="0" smtClean="0"/>
              <a:t>Básica Primaria.</a:t>
            </a:r>
          </a:p>
          <a:p>
            <a:r>
              <a:rPr lang="es-ES" dirty="0" smtClean="0"/>
              <a:t>Básica Secundaria.</a:t>
            </a:r>
          </a:p>
          <a:p>
            <a:r>
              <a:rPr lang="es-ES" dirty="0" smtClean="0"/>
              <a:t>Media académica.</a:t>
            </a:r>
          </a:p>
          <a:p>
            <a:r>
              <a:rPr lang="es-ES" dirty="0" smtClean="0"/>
              <a:t>Media Técnica.</a:t>
            </a:r>
            <a:endParaRPr lang="es-ES" dirty="0"/>
          </a:p>
          <a:p>
            <a:endParaRPr lang="es-ES" dirty="0"/>
          </a:p>
        </p:txBody>
      </p:sp>
      <p:sp>
        <p:nvSpPr>
          <p:cNvPr id="18" name="17 Marcador de texto"/>
          <p:cNvSpPr>
            <a:spLocks noGrp="1"/>
          </p:cNvSpPr>
          <p:nvPr>
            <p:ph type="body" sz="quarter" idx="3"/>
          </p:nvPr>
        </p:nvSpPr>
        <p:spPr>
          <a:xfrm>
            <a:off x="5004048" y="1428737"/>
            <a:ext cx="3240360" cy="500066"/>
          </a:xfrm>
        </p:spPr>
        <p:txBody>
          <a:bodyPr/>
          <a:lstStyle/>
          <a:p>
            <a:r>
              <a:rPr lang="es-ES" dirty="0" smtClean="0"/>
              <a:t>OBJETIVO ESTRATÉGICO</a:t>
            </a:r>
            <a:endParaRPr lang="es-ES" dirty="0"/>
          </a:p>
        </p:txBody>
      </p:sp>
      <p:sp>
        <p:nvSpPr>
          <p:cNvPr id="20" name="19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21" name="20 Imagen" descr="pre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89095">
            <a:off x="3014570" y="1100745"/>
            <a:ext cx="1990560" cy="1463191"/>
          </a:xfrm>
          <a:prstGeom prst="rect">
            <a:avLst/>
          </a:prstGeom>
        </p:spPr>
      </p:pic>
      <p:sp>
        <p:nvSpPr>
          <p:cNvPr id="19" name="18 Marcador de contenido"/>
          <p:cNvSpPr>
            <a:spLocks noGrp="1"/>
          </p:cNvSpPr>
          <p:nvPr>
            <p:ph sz="quarter" idx="4"/>
          </p:nvPr>
        </p:nvSpPr>
        <p:spPr>
          <a:xfrm>
            <a:off x="4499992" y="2276872"/>
            <a:ext cx="4176464" cy="363038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 smtClean="0"/>
              <a:t>  Lograr </a:t>
            </a:r>
            <a:r>
              <a:rPr lang="es-ES" dirty="0"/>
              <a:t>un sistema </a:t>
            </a:r>
            <a:r>
              <a:rPr lang="es-ES" dirty="0" smtClean="0"/>
              <a:t>educativo articulado</a:t>
            </a:r>
            <a:r>
              <a:rPr lang="es-ES" dirty="0"/>
              <a:t>, coherente y contextualizado en los diferentes niveles  de formación que permitan la </a:t>
            </a:r>
            <a:r>
              <a:rPr lang="es-ES" dirty="0" smtClean="0"/>
              <a:t>movilidad  </a:t>
            </a:r>
            <a:r>
              <a:rPr lang="es-ES" dirty="0"/>
              <a:t>y formación integral de la niñez y la juventud en un entorno democrático , pacífico y globalizado.</a:t>
            </a:r>
          </a:p>
          <a:p>
            <a:endParaRPr lang="es-ES" dirty="0"/>
          </a:p>
        </p:txBody>
      </p:sp>
      <p:sp>
        <p:nvSpPr>
          <p:cNvPr id="23" name="22 CuadroTexto"/>
          <p:cNvSpPr txBox="1"/>
          <p:nvPr/>
        </p:nvSpPr>
        <p:spPr>
          <a:xfrm>
            <a:off x="642910" y="4143380"/>
            <a:ext cx="3714776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JORNADAS</a:t>
            </a:r>
          </a:p>
          <a:p>
            <a:pPr algn="ctr"/>
            <a:r>
              <a:rPr lang="es-CO" b="1" dirty="0" smtClean="0"/>
              <a:t>DIURNA, NOCTURNA, FIN DE SEMANA</a:t>
            </a:r>
            <a:endParaRPr lang="es-CO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642910" y="5143512"/>
            <a:ext cx="371477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SEDES</a:t>
            </a:r>
          </a:p>
          <a:p>
            <a:pPr algn="ctr"/>
            <a:r>
              <a:rPr lang="es-CO" b="1" dirty="0" smtClean="0"/>
              <a:t>NATTIVIDAD MONTAÑO- PRIMARIA</a:t>
            </a:r>
          </a:p>
          <a:p>
            <a:pPr algn="ctr"/>
            <a:r>
              <a:rPr lang="es-CO" b="1" dirty="0" smtClean="0"/>
              <a:t>SEDE CENTRAL </a:t>
            </a:r>
            <a:endParaRPr lang="es-CO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solidFill>
            <a:srgbClr val="CCECFF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s-ES" b="1" dirty="0" smtClean="0">
                <a:solidFill>
                  <a:srgbClr val="0000FF"/>
                </a:solidFill>
              </a:rPr>
              <a:t>ÉNFASIS </a:t>
            </a:r>
            <a:r>
              <a:rPr lang="es-ES" b="1" dirty="0">
                <a:solidFill>
                  <a:srgbClr val="0000FF"/>
                </a:solidFill>
              </a:rPr>
              <a:t>DE </a:t>
            </a:r>
            <a:r>
              <a:rPr lang="es-ES" b="1" dirty="0" smtClean="0">
                <a:solidFill>
                  <a:srgbClr val="0000FF"/>
                </a:solidFill>
              </a:rPr>
              <a:t>POLÍTICA</a:t>
            </a:r>
          </a:p>
          <a:p>
            <a:pPr algn="ctr">
              <a:buNone/>
            </a:pPr>
            <a:r>
              <a:rPr lang="es-ES" b="1" dirty="0" smtClean="0">
                <a:solidFill>
                  <a:srgbClr val="0000FF"/>
                </a:solidFill>
              </a:rPr>
              <a:t>EDUCATIVA NACIONAL</a:t>
            </a:r>
          </a:p>
          <a:p>
            <a:pPr algn="ctr">
              <a:buNone/>
            </a:pPr>
            <a:r>
              <a:rPr lang="es-ES" b="1" dirty="0" smtClean="0"/>
              <a:t> </a:t>
            </a:r>
            <a:endParaRPr lang="es-ES" b="1" dirty="0"/>
          </a:p>
          <a:p>
            <a:r>
              <a:rPr lang="es-ES" dirty="0"/>
              <a:t>Mejorar la calidad de la educación en todos los </a:t>
            </a:r>
            <a:r>
              <a:rPr lang="es-ES" dirty="0" smtClean="0"/>
              <a:t>niveles</a:t>
            </a:r>
          </a:p>
          <a:p>
            <a:endParaRPr lang="es-ES" dirty="0"/>
          </a:p>
          <a:p>
            <a:r>
              <a:rPr lang="es-ES" dirty="0"/>
              <a:t>Educar con pertinencia e incorporar innovación en la educación </a:t>
            </a:r>
          </a:p>
          <a:p>
            <a:endParaRPr lang="es-ES" dirty="0"/>
          </a:p>
        </p:txBody>
      </p:sp>
      <p:sp>
        <p:nvSpPr>
          <p:cNvPr id="15" name="14 Marcador de contenido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s-ES" b="1" dirty="0" smtClean="0">
                <a:solidFill>
                  <a:srgbClr val="0000FF"/>
                </a:solidFill>
              </a:rPr>
              <a:t>EJES DE LA EDUCACION NACIONAL</a:t>
            </a:r>
          </a:p>
          <a:p>
            <a:r>
              <a:rPr lang="es-ES" dirty="0" smtClean="0"/>
              <a:t>Calidad</a:t>
            </a:r>
            <a:r>
              <a:rPr lang="es-ES" dirty="0"/>
              <a:t>, innovación y pertinencia.</a:t>
            </a:r>
          </a:p>
          <a:p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8" name="17 Imagen" descr="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429000"/>
            <a:ext cx="3619801" cy="253248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899592" y="1418000"/>
            <a:ext cx="7488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0000FF"/>
                </a:solidFill>
              </a:rPr>
              <a:t>LINEAMIENTO POLÍTICA EDUCATIVA</a:t>
            </a:r>
          </a:p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Atención Educativa a poblaciones diversas y vulnerables </a:t>
            </a:r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</p:txBody>
      </p:sp>
      <p:sp>
        <p:nvSpPr>
          <p:cNvPr id="14" name="13 CuadroTexto"/>
          <p:cNvSpPr txBox="1"/>
          <p:nvPr/>
        </p:nvSpPr>
        <p:spPr>
          <a:xfrm>
            <a:off x="539552" y="2780928"/>
            <a:ext cx="35283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>
                <a:solidFill>
                  <a:srgbClr val="0000FF"/>
                </a:solidFill>
              </a:rPr>
              <a:t>FOCALIZACIÓN</a:t>
            </a:r>
          </a:p>
          <a:p>
            <a:pPr algn="ctr"/>
            <a:endParaRPr lang="es-ES" sz="2400" b="1" dirty="0" smtClean="0"/>
          </a:p>
          <a:p>
            <a:pPr algn="ctr"/>
            <a:r>
              <a:rPr lang="es-ES" sz="2400" b="1" dirty="0" smtClean="0"/>
              <a:t>POBLACIÓN  VULNERABLE: COMUNIDADES ÉTNICAS, JOVENES, ADULTOS ILETRADOS.</a:t>
            </a:r>
          </a:p>
          <a:p>
            <a:pPr algn="just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Picture 2" descr="C:\Users\RECTORIA\Desktop\ARCHIVO 2011\SABATINA\laboral sabatina\DSC029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0520" y="2821106"/>
            <a:ext cx="3779912" cy="3222966"/>
          </a:xfrm>
          <a:prstGeom prst="rect">
            <a:avLst/>
          </a:prstGeom>
          <a:noFill/>
        </p:spPr>
      </p:pic>
      <p:sp>
        <p:nvSpPr>
          <p:cNvPr id="17" name="16 CuadroTexto"/>
          <p:cNvSpPr txBox="1"/>
          <p:nvPr/>
        </p:nvSpPr>
        <p:spPr>
          <a:xfrm>
            <a:off x="3000364" y="5929330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VIDEO OMAIRA</a:t>
            </a:r>
            <a:endParaRPr lang="es-CO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928663" y="2428868"/>
            <a:ext cx="77867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DIMENSION RELACIONAL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039558" y="3494790"/>
            <a:ext cx="72472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RELACIÓN CON LA COMUNIDAD LOCAL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 flipH="1">
            <a:off x="1737399" y="1124744"/>
            <a:ext cx="643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00FF"/>
                </a:solidFill>
              </a:rPr>
              <a:t>PROYECTOS PEDAGÓGICOS TRANSVERSALES </a:t>
            </a:r>
            <a:endParaRPr lang="es-ES" sz="2400" b="1" dirty="0">
              <a:solidFill>
                <a:srgbClr val="0000FF"/>
              </a:solidFill>
            </a:endParaRPr>
          </a:p>
        </p:txBody>
      </p:sp>
      <p:graphicFrame>
        <p:nvGraphicFramePr>
          <p:cNvPr id="14" name="13 Diagrama"/>
          <p:cNvGraphicFramePr/>
          <p:nvPr/>
        </p:nvGraphicFramePr>
        <p:xfrm>
          <a:off x="1115616" y="1844824"/>
          <a:ext cx="73448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16 CuadroTexto"/>
          <p:cNvSpPr txBox="1"/>
          <p:nvPr/>
        </p:nvSpPr>
        <p:spPr>
          <a:xfrm>
            <a:off x="1331640" y="220486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DEMOCRACIA</a:t>
            </a:r>
            <a:endParaRPr lang="es-ES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131840" y="1918573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b="1" dirty="0" smtClean="0"/>
          </a:p>
          <a:p>
            <a:pPr algn="ctr"/>
            <a:r>
              <a:rPr lang="es-ES" b="1" dirty="0" smtClean="0"/>
              <a:t>TIEMPO LIBRE</a:t>
            </a:r>
            <a:endParaRPr lang="es-ES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5076056" y="23488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SEXUALIDAD</a:t>
            </a:r>
            <a:endParaRPr lang="es-ES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6660232" y="221763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CUIDADO MEDIO AMBIENTE</a:t>
            </a:r>
            <a:endParaRPr lang="es-ES" sz="1600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2339752" y="5301208"/>
            <a:ext cx="4896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TRANSVERSALIZACION EN LA MALLA CURRICULAR</a:t>
            </a:r>
            <a:endParaRPr lang="es-ES" sz="16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15 Imagen" descr="d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75656" y="2564904"/>
            <a:ext cx="1186489" cy="1368152"/>
          </a:xfrm>
          <a:prstGeom prst="rect">
            <a:avLst/>
          </a:prstGeom>
        </p:spPr>
      </p:pic>
      <p:pic>
        <p:nvPicPr>
          <p:cNvPr id="18" name="17 Imagen" descr="b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63888" y="2564904"/>
            <a:ext cx="780048" cy="783531"/>
          </a:xfrm>
          <a:prstGeom prst="rect">
            <a:avLst/>
          </a:prstGeom>
        </p:spPr>
      </p:pic>
      <p:pic>
        <p:nvPicPr>
          <p:cNvPr id="19" name="18 Imagen" descr="sx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48064" y="2996952"/>
            <a:ext cx="1250665" cy="720080"/>
          </a:xfrm>
          <a:prstGeom prst="rect">
            <a:avLst/>
          </a:prstGeom>
        </p:spPr>
      </p:pic>
      <p:pic>
        <p:nvPicPr>
          <p:cNvPr id="24" name="23 Imagen" descr="m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948264" y="2852936"/>
            <a:ext cx="1224136" cy="885644"/>
          </a:xfrm>
          <a:prstGeom prst="rect">
            <a:avLst/>
          </a:prstGeom>
        </p:spPr>
      </p:pic>
      <p:sp>
        <p:nvSpPr>
          <p:cNvPr id="26" name="25 CuadroTexto"/>
          <p:cNvSpPr txBox="1"/>
          <p:nvPr/>
        </p:nvSpPr>
        <p:spPr>
          <a:xfrm>
            <a:off x="2928926" y="607220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VIDEO </a:t>
            </a:r>
            <a:endParaRPr lang="es-CO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431032" y="142852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332656"/>
            <a:ext cx="940395" cy="124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928662" y="4500570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13" name="12 Rectángulo"/>
          <p:cNvSpPr/>
          <p:nvPr/>
        </p:nvSpPr>
        <p:spPr>
          <a:xfrm>
            <a:off x="714349" y="2967335"/>
            <a:ext cx="81436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DIMENSIÓN PEDAGÓGICA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1039558" y="4539560"/>
            <a:ext cx="73186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BIENESTAR Y CONVIVENCIA 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039558" y="1142985"/>
            <a:ext cx="72472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RELACIÓN CON LA COMUNIDAD LOCAL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000100" y="1714488"/>
            <a:ext cx="7286676" cy="2585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ALIANZAS Y COLABORACIO</a:t>
            </a:r>
            <a:r>
              <a:rPr lang="es-CO" dirty="0" smtClean="0"/>
              <a:t>N</a:t>
            </a:r>
          </a:p>
          <a:p>
            <a:pPr algn="ctr"/>
            <a:endParaRPr lang="es-CO" dirty="0" smtClean="0"/>
          </a:p>
          <a:p>
            <a:pPr algn="ctr"/>
            <a:r>
              <a:rPr lang="es-CO" b="1" dirty="0" smtClean="0"/>
              <a:t>ADMINISTRACION MUNICIPAL:</a:t>
            </a:r>
          </a:p>
          <a:p>
            <a:pPr algn="just"/>
            <a:r>
              <a:rPr lang="es-CO" dirty="0" smtClean="0"/>
              <a:t>PLANEACION MUNICIPAL                                   SECRETARIA DE SALUD</a:t>
            </a:r>
          </a:p>
          <a:p>
            <a:pPr algn="just"/>
            <a:r>
              <a:rPr lang="es-CO" dirty="0" smtClean="0"/>
              <a:t>UMATA                                                                  EMDAS  </a:t>
            </a:r>
          </a:p>
          <a:p>
            <a:pPr algn="just">
              <a:buFont typeface="Wingdings" pitchFamily="2" charset="2"/>
              <a:buChar char="v"/>
            </a:pPr>
            <a:endParaRPr lang="es-CO" dirty="0" smtClean="0"/>
          </a:p>
          <a:p>
            <a:pPr algn="ctr"/>
            <a:r>
              <a:rPr lang="es-CO" b="1" dirty="0" smtClean="0"/>
              <a:t>HOSPITAL MUNICIPAL:</a:t>
            </a:r>
          </a:p>
          <a:p>
            <a:pPr algn="just"/>
            <a:r>
              <a:rPr lang="es-CO" b="1" dirty="0" smtClean="0"/>
              <a:t>SANEAMIENTO AMBIENTAL                             CAMPAÑAS DE VACUNACION</a:t>
            </a:r>
          </a:p>
          <a:p>
            <a:pPr algn="just"/>
            <a:r>
              <a:rPr lang="es-CO" b="1" dirty="0" smtClean="0"/>
              <a:t>CAMPAÑAS DE HIGIENE ORAL </a:t>
            </a:r>
            <a:endParaRPr lang="es-CO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000100" y="4500570"/>
            <a:ext cx="7286676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/>
              <a:t>SECTOR  PRODUCTIVO:   PRÁCTICA DE LOS ESTUDIANTES  </a:t>
            </a:r>
            <a:endParaRPr lang="es-CO" sz="20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1071538" y="5072074"/>
            <a:ext cx="7215238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/>
              <a:t>ORGANIZACIONES COMUNITARIAS</a:t>
            </a:r>
          </a:p>
          <a:p>
            <a:pPr algn="just"/>
            <a:r>
              <a:rPr lang="es-CO" sz="2000" b="1" dirty="0" smtClean="0"/>
              <a:t>DEFENSA CIVIL          CRUZ ROJA         BOMBEROS  VOLUNTARIOS </a:t>
            </a:r>
            <a:endParaRPr lang="es-CO" sz="20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039558" y="1285860"/>
            <a:ext cx="72472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RELACIÓN CON EL SECTOR EDUCATIVO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142976" y="2071678"/>
            <a:ext cx="6929486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ACUERDO CON LA NORMAL SAGRADO CORAZON  DE RIOSUCIO PARA LA REALIZACION DE LA PRACTICA PEDAGOGICA  INVESTIGATIVA </a:t>
            </a:r>
            <a:r>
              <a:rPr lang="es-CO" dirty="0" smtClean="0"/>
              <a:t>.</a:t>
            </a:r>
            <a:endParaRPr lang="es-CO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142976" y="3000372"/>
            <a:ext cx="700092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INTERCAMBIO DE EXPERIENCIAS  PEDAGOGICAS CON LAS I.E. DEL MUNICIPIO:</a:t>
            </a:r>
            <a:endParaRPr lang="es-CO" b="1" dirty="0"/>
          </a:p>
        </p:txBody>
      </p:sp>
      <p:sp>
        <p:nvSpPr>
          <p:cNvPr id="19" name="18 Rectángulo"/>
          <p:cNvSpPr/>
          <p:nvPr/>
        </p:nvSpPr>
        <p:spPr>
          <a:xfrm>
            <a:off x="1594453" y="4267337"/>
            <a:ext cx="5383140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JUME</a:t>
            </a:r>
          </a:p>
          <a:p>
            <a:pPr algn="ctr"/>
            <a:r>
              <a:rPr lang="es-E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MESA POR LA CALIDAD Y LA COBERTURA</a:t>
            </a:r>
          </a:p>
          <a:p>
            <a:pPr algn="ctr"/>
            <a:r>
              <a:rPr lang="es-E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MESA DE RECTORES 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928663" y="2428868"/>
            <a:ext cx="77867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DIMENSION RELACIONAL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039558" y="3494790"/>
            <a:ext cx="724721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RELACIÓN CON EL ENTORNO ESTATAL 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2915816" y="1340768"/>
          <a:ext cx="5688632" cy="4522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/>
              </a:tblGrid>
              <a:tr h="407992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PROCESO ARTICULACION  CON EL SENA</a:t>
                      </a:r>
                      <a:endParaRPr lang="es-E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24256">
                <a:tc>
                  <a:txBody>
                    <a:bodyPr/>
                    <a:lstStyle/>
                    <a:p>
                      <a:pPr algn="just"/>
                      <a:r>
                        <a:rPr lang="es-ES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Una de las mayores fortalezas del INTEC es la Educación Media Técnica. Este es el elemento distintivo del colegio frente a las demás instituciones del municipio de Supía, convirtiéndose en el colegio pionero de este tipo de formación. </a:t>
                      </a:r>
                    </a:p>
                    <a:p>
                      <a:pPr algn="just"/>
                      <a:r>
                        <a:rPr lang="es-ES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Mediante el programa de integración de la media técnica con el SENA se brinda a los estudiantes la oportunidad de optar por el Certificado de Aptitud Profesional como Técnicos en los campos de contabilidad,  electricidad y venta</a:t>
                      </a:r>
                      <a:r>
                        <a:rPr lang="es-ES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productos y servicios</a:t>
                      </a:r>
                      <a:r>
                        <a:rPr lang="es-ES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s-ES" sz="2200" baseline="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3" name="12 Imagen" descr="se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285992"/>
            <a:ext cx="2304256" cy="2304256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928663" y="1357298"/>
            <a:ext cx="7786742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DIMENSIÓN COMUNICACIÓN</a:t>
            </a:r>
          </a:p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INFORMACIÓN</a:t>
            </a:r>
          </a:p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INNOVACION </a:t>
            </a:r>
          </a:p>
          <a:p>
            <a:pPr algn="ctr"/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71472" y="1142984"/>
            <a:ext cx="778674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none" spc="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INFORMACIÓN Y COMUNICACIÓN</a:t>
            </a:r>
          </a:p>
          <a:p>
            <a:pPr algn="ctr"/>
            <a:endParaRPr lang="es-ES" sz="3200" b="1" cap="none" spc="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71472" y="2453714"/>
            <a:ext cx="46434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CO" sz="2400" dirty="0" smtClean="0"/>
              <a:t>Buzón de sugerencias.</a:t>
            </a:r>
          </a:p>
          <a:p>
            <a:pPr>
              <a:buFont typeface="Arial" pitchFamily="34" charset="0"/>
              <a:buChar char="•"/>
            </a:pPr>
            <a:r>
              <a:rPr lang="es-CO" sz="2400" dirty="0" smtClean="0"/>
              <a:t>Encuestas de satisfacción.</a:t>
            </a:r>
          </a:p>
          <a:p>
            <a:pPr>
              <a:buFont typeface="Arial" pitchFamily="34" charset="0"/>
              <a:buChar char="•"/>
            </a:pPr>
            <a:r>
              <a:rPr lang="es-CO" sz="2400" dirty="0" smtClean="0"/>
              <a:t>Quejas, reclamos, sugerencias y felicitaciones.</a:t>
            </a:r>
          </a:p>
          <a:p>
            <a:pPr>
              <a:buFont typeface="Arial" pitchFamily="34" charset="0"/>
              <a:buChar char="•"/>
            </a:pPr>
            <a:r>
              <a:rPr lang="es-CO" sz="2400" dirty="0" smtClean="0"/>
              <a:t>Circulares.</a:t>
            </a:r>
          </a:p>
          <a:p>
            <a:pPr>
              <a:buFont typeface="Arial" pitchFamily="34" charset="0"/>
              <a:buChar char="•"/>
            </a:pPr>
            <a:r>
              <a:rPr lang="es-CO" sz="2400" dirty="0" smtClean="0"/>
              <a:t>Tableros de información.</a:t>
            </a:r>
          </a:p>
          <a:p>
            <a:pPr>
              <a:buFont typeface="Arial" pitchFamily="34" charset="0"/>
              <a:buChar char="•"/>
            </a:pPr>
            <a:r>
              <a:rPr lang="es-CO" sz="2400" dirty="0" smtClean="0"/>
              <a:t>Comunicación radial y televisiva.</a:t>
            </a:r>
          </a:p>
          <a:p>
            <a:pPr>
              <a:buFont typeface="Arial" pitchFamily="34" charset="0"/>
              <a:buChar char="•"/>
            </a:pPr>
            <a:r>
              <a:rPr lang="es-CO" sz="2400" dirty="0" smtClean="0"/>
              <a:t>Página Web</a:t>
            </a:r>
            <a:endParaRPr lang="es-CO" sz="2400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857496"/>
            <a:ext cx="3452794" cy="215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71472" y="1142984"/>
            <a:ext cx="798314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Fomento y sistematización de procesos </a:t>
            </a:r>
          </a:p>
          <a:p>
            <a:pPr algn="ctr"/>
            <a:r>
              <a:rPr lang="es-E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innovación e investigación </a:t>
            </a:r>
          </a:p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pedagógica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142976" y="3000372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/>
              <a:t>Propuesta pedagógica: Matemáticas con alegre sabor </a:t>
            </a:r>
            <a:r>
              <a:rPr lang="es-CO" sz="3600" smtClean="0"/>
              <a:t>a juego. </a:t>
            </a:r>
            <a:r>
              <a:rPr lang="es-CO" sz="3600" dirty="0" smtClean="0">
                <a:solidFill>
                  <a:srgbClr val="FF0000"/>
                </a:solidFill>
              </a:rPr>
              <a:t>(Video)</a:t>
            </a:r>
            <a:endParaRPr lang="es-CO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71472" y="1071546"/>
            <a:ext cx="80010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Fomento y sistematización de procesos </a:t>
            </a:r>
          </a:p>
          <a:p>
            <a:pPr algn="ctr"/>
            <a:r>
              <a:rPr lang="es-E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investigación DE LA GESTIÓN ESCOLAR</a:t>
            </a:r>
            <a:endParaRPr lang="es-ES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357290" y="1785926"/>
            <a:ext cx="6707187" cy="500066"/>
          </a:xfrm>
          <a:prstGeom prst="rect">
            <a:avLst/>
          </a:prstGeom>
          <a:solidFill>
            <a:srgbClr val="10C7E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dirty="0" smtClean="0">
                <a:solidFill>
                  <a:srgbClr val="080139"/>
                </a:solidFill>
                <a:latin typeface="Cooper Black" panose="0208090404030B020404" pitchFamily="18" charset="0"/>
              </a:rPr>
              <a:t>El emprendimiento como eje articulador</a:t>
            </a:r>
            <a:endParaRPr lang="es-CO" sz="2000" dirty="0">
              <a:solidFill>
                <a:srgbClr val="080139"/>
              </a:solidFill>
              <a:latin typeface="Cooper Black" panose="0208090404030B020404" pitchFamily="18" charset="0"/>
            </a:endParaRPr>
          </a:p>
        </p:txBody>
      </p:sp>
      <p:sp>
        <p:nvSpPr>
          <p:cNvPr id="17" name="16 Flecha abajo"/>
          <p:cNvSpPr/>
          <p:nvPr/>
        </p:nvSpPr>
        <p:spPr>
          <a:xfrm>
            <a:off x="1933575" y="2357429"/>
            <a:ext cx="576263" cy="4159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8" name="17 Flecha abajo"/>
          <p:cNvSpPr/>
          <p:nvPr/>
        </p:nvSpPr>
        <p:spPr>
          <a:xfrm>
            <a:off x="6454775" y="2357430"/>
            <a:ext cx="576263" cy="4953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pic>
        <p:nvPicPr>
          <p:cNvPr id="19" name="Picture 1" descr="K:\fot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35" y="3286124"/>
            <a:ext cx="1704975" cy="143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2" descr="L:\EVIDENCIAS CHEC LUIS C\CAM017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0135" y="4802186"/>
            <a:ext cx="1765300" cy="1311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3" descr="K:\EMPRENDIMIENTO 2014 INTEC\MANUALIDADES 1\P10505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476624"/>
            <a:ext cx="1679575" cy="1296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4" descr="K:\EMPRENDIMIENTO 2014 INTEC\BANDA\1525534_419303278201676_129752048_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50972" y="4829174"/>
            <a:ext cx="1849438" cy="1284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3 CuadroTexto"/>
          <p:cNvSpPr txBox="1">
            <a:spLocks noChangeArrowheads="1"/>
          </p:cNvSpPr>
          <p:nvPr/>
        </p:nvSpPr>
        <p:spPr bwMode="auto">
          <a:xfrm>
            <a:off x="5346700" y="2857496"/>
            <a:ext cx="2701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CO" altLang="es-CO" sz="2800" dirty="0">
                <a:solidFill>
                  <a:srgbClr val="FF0000"/>
                </a:solidFill>
                <a:latin typeface="Cooper Black" pitchFamily="18" charset="0"/>
              </a:rPr>
              <a:t>CULTURAL</a:t>
            </a:r>
          </a:p>
        </p:txBody>
      </p:sp>
      <p:sp>
        <p:nvSpPr>
          <p:cNvPr id="24" name="11 CuadroTexto"/>
          <p:cNvSpPr txBox="1">
            <a:spLocks noChangeArrowheads="1"/>
          </p:cNvSpPr>
          <p:nvPr/>
        </p:nvSpPr>
        <p:spPr bwMode="auto">
          <a:xfrm>
            <a:off x="1042988" y="2982913"/>
            <a:ext cx="27019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CO" altLang="es-CO" sz="2800">
                <a:solidFill>
                  <a:srgbClr val="FF0000"/>
                </a:solidFill>
                <a:latin typeface="Cooper Black" pitchFamily="18" charset="0"/>
              </a:rPr>
              <a:t>ARTISTICO</a:t>
            </a:r>
          </a:p>
        </p:txBody>
      </p:sp>
      <p:sp>
        <p:nvSpPr>
          <p:cNvPr id="25" name="13 CuadroTexto"/>
          <p:cNvSpPr txBox="1">
            <a:spLocks noChangeArrowheads="1"/>
          </p:cNvSpPr>
          <p:nvPr/>
        </p:nvSpPr>
        <p:spPr bwMode="auto">
          <a:xfrm>
            <a:off x="2989263" y="4179888"/>
            <a:ext cx="33226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CO" altLang="es-CO" sz="2800">
                <a:solidFill>
                  <a:srgbClr val="FF0000"/>
                </a:solidFill>
                <a:latin typeface="Cooper Black" pitchFamily="18" charset="0"/>
              </a:rPr>
              <a:t>EMPRESARIAL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00034" y="1000108"/>
            <a:ext cx="80010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Fomento y sistematización de procesos </a:t>
            </a:r>
          </a:p>
          <a:p>
            <a:pPr algn="ctr"/>
            <a:r>
              <a:rPr lang="es-E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De investigación DE LA GESTIÓN ESCOLAR</a:t>
            </a:r>
            <a:endParaRPr lang="es-ES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pSp>
        <p:nvGrpSpPr>
          <p:cNvPr id="27" name="26 Grupo"/>
          <p:cNvGrpSpPr/>
          <p:nvPr/>
        </p:nvGrpSpPr>
        <p:grpSpPr>
          <a:xfrm>
            <a:off x="1571604" y="2508486"/>
            <a:ext cx="5871567" cy="3135092"/>
            <a:chOff x="1835693" y="982093"/>
            <a:chExt cx="5976668" cy="4883533"/>
          </a:xfrm>
          <a:noFill/>
        </p:grpSpPr>
        <p:sp>
          <p:nvSpPr>
            <p:cNvPr id="28" name="27 Forma libre"/>
            <p:cNvSpPr/>
            <p:nvPr/>
          </p:nvSpPr>
          <p:spPr>
            <a:xfrm>
              <a:off x="1835693" y="1027819"/>
              <a:ext cx="1467667" cy="1305057"/>
            </a:xfrm>
            <a:custGeom>
              <a:avLst/>
              <a:gdLst>
                <a:gd name="connsiteX0" fmla="*/ 0 w 1467667"/>
                <a:gd name="connsiteY0" fmla="*/ 652529 h 1305057"/>
                <a:gd name="connsiteX1" fmla="*/ 733834 w 1467667"/>
                <a:gd name="connsiteY1" fmla="*/ 0 h 1305057"/>
                <a:gd name="connsiteX2" fmla="*/ 1467668 w 1467667"/>
                <a:gd name="connsiteY2" fmla="*/ 652529 h 1305057"/>
                <a:gd name="connsiteX3" fmla="*/ 733834 w 1467667"/>
                <a:gd name="connsiteY3" fmla="*/ 1305058 h 1305057"/>
                <a:gd name="connsiteX4" fmla="*/ 0 w 1467667"/>
                <a:gd name="connsiteY4" fmla="*/ 652529 h 130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7667" h="1305057">
                  <a:moveTo>
                    <a:pt x="0" y="652529"/>
                  </a:moveTo>
                  <a:cubicBezTo>
                    <a:pt x="0" y="292147"/>
                    <a:pt x="328549" y="0"/>
                    <a:pt x="733834" y="0"/>
                  </a:cubicBezTo>
                  <a:cubicBezTo>
                    <a:pt x="1139119" y="0"/>
                    <a:pt x="1467668" y="292147"/>
                    <a:pt x="1467668" y="652529"/>
                  </a:cubicBezTo>
                  <a:cubicBezTo>
                    <a:pt x="1467668" y="1012911"/>
                    <a:pt x="1139119" y="1305058"/>
                    <a:pt x="733834" y="1305058"/>
                  </a:cubicBezTo>
                  <a:cubicBezTo>
                    <a:pt x="328549" y="1305058"/>
                    <a:pt x="0" y="1012911"/>
                    <a:pt x="0" y="652529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37795" tIns="213981" rIns="237795" bIns="213981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u="sng" dirty="0">
                  <a:solidFill>
                    <a:schemeClr val="accent6">
                      <a:lumMod val="75000"/>
                    </a:schemeClr>
                  </a:solidFill>
                  <a:latin typeface="Arial Black" panose="020B0A04020102020204" pitchFamily="34" charset="0"/>
                </a:rPr>
                <a:t>Teatro</a:t>
              </a:r>
            </a:p>
          </p:txBody>
        </p:sp>
        <p:sp>
          <p:nvSpPr>
            <p:cNvPr id="29" name="28 Triángulo isósceles"/>
            <p:cNvSpPr/>
            <p:nvPr/>
          </p:nvSpPr>
          <p:spPr>
            <a:xfrm rot="10800000">
              <a:off x="2341142" y="2447068"/>
              <a:ext cx="456769" cy="242088"/>
            </a:xfrm>
            <a:prstGeom prst="triangle">
              <a:avLst/>
            </a:prstGeom>
            <a:grpFill/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29 Forma libre"/>
            <p:cNvSpPr/>
            <p:nvPr/>
          </p:nvSpPr>
          <p:spPr>
            <a:xfrm>
              <a:off x="1862924" y="2789646"/>
              <a:ext cx="1413204" cy="1324433"/>
            </a:xfrm>
            <a:custGeom>
              <a:avLst/>
              <a:gdLst>
                <a:gd name="connsiteX0" fmla="*/ 0 w 1413204"/>
                <a:gd name="connsiteY0" fmla="*/ 662217 h 1324433"/>
                <a:gd name="connsiteX1" fmla="*/ 706602 w 1413204"/>
                <a:gd name="connsiteY1" fmla="*/ 0 h 1324433"/>
                <a:gd name="connsiteX2" fmla="*/ 1413204 w 1413204"/>
                <a:gd name="connsiteY2" fmla="*/ 662217 h 1324433"/>
                <a:gd name="connsiteX3" fmla="*/ 706602 w 1413204"/>
                <a:gd name="connsiteY3" fmla="*/ 1324434 h 1324433"/>
                <a:gd name="connsiteX4" fmla="*/ 0 w 1413204"/>
                <a:gd name="connsiteY4" fmla="*/ 662217 h 132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3204" h="1324433">
                  <a:moveTo>
                    <a:pt x="0" y="662217"/>
                  </a:moveTo>
                  <a:cubicBezTo>
                    <a:pt x="0" y="296485"/>
                    <a:pt x="316356" y="0"/>
                    <a:pt x="706602" y="0"/>
                  </a:cubicBezTo>
                  <a:cubicBezTo>
                    <a:pt x="1096848" y="0"/>
                    <a:pt x="1413204" y="296485"/>
                    <a:pt x="1413204" y="662217"/>
                  </a:cubicBezTo>
                  <a:cubicBezTo>
                    <a:pt x="1413204" y="1027949"/>
                    <a:pt x="1096848" y="1324434"/>
                    <a:pt x="706602" y="1324434"/>
                  </a:cubicBezTo>
                  <a:cubicBezTo>
                    <a:pt x="316356" y="1324434"/>
                    <a:pt x="0" y="1027949"/>
                    <a:pt x="0" y="662217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29819" tIns="216819" rIns="229819" bIns="216819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b="1" u="sng" dirty="0">
                  <a:solidFill>
                    <a:srgbClr val="00B050"/>
                  </a:solidFill>
                  <a:latin typeface="Arial Black" panose="020B0A04020102020204" pitchFamily="34" charset="0"/>
                </a:rPr>
                <a:t>Canto</a:t>
              </a:r>
            </a:p>
          </p:txBody>
        </p:sp>
        <p:sp>
          <p:nvSpPr>
            <p:cNvPr id="31" name="30 Triángulo isósceles"/>
            <p:cNvSpPr/>
            <p:nvPr/>
          </p:nvSpPr>
          <p:spPr>
            <a:xfrm rot="10800000">
              <a:off x="2341142" y="4243453"/>
              <a:ext cx="456769" cy="242088"/>
            </a:xfrm>
            <a:prstGeom prst="triangle">
              <a:avLst/>
            </a:prstGeom>
            <a:grpFill/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31 Forma libre"/>
            <p:cNvSpPr/>
            <p:nvPr/>
          </p:nvSpPr>
          <p:spPr>
            <a:xfrm>
              <a:off x="1906657" y="4601211"/>
              <a:ext cx="1325739" cy="1244332"/>
            </a:xfrm>
            <a:custGeom>
              <a:avLst/>
              <a:gdLst>
                <a:gd name="connsiteX0" fmla="*/ 0 w 1325739"/>
                <a:gd name="connsiteY0" fmla="*/ 622166 h 1244332"/>
                <a:gd name="connsiteX1" fmla="*/ 662870 w 1325739"/>
                <a:gd name="connsiteY1" fmla="*/ 0 h 1244332"/>
                <a:gd name="connsiteX2" fmla="*/ 1325740 w 1325739"/>
                <a:gd name="connsiteY2" fmla="*/ 622166 h 1244332"/>
                <a:gd name="connsiteX3" fmla="*/ 662870 w 1325739"/>
                <a:gd name="connsiteY3" fmla="*/ 1244332 h 1244332"/>
                <a:gd name="connsiteX4" fmla="*/ 0 w 1325739"/>
                <a:gd name="connsiteY4" fmla="*/ 622166 h 124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5739" h="1244332">
                  <a:moveTo>
                    <a:pt x="0" y="622166"/>
                  </a:moveTo>
                  <a:cubicBezTo>
                    <a:pt x="0" y="278553"/>
                    <a:pt x="296777" y="0"/>
                    <a:pt x="662870" y="0"/>
                  </a:cubicBezTo>
                  <a:cubicBezTo>
                    <a:pt x="1028963" y="0"/>
                    <a:pt x="1325740" y="278553"/>
                    <a:pt x="1325740" y="622166"/>
                  </a:cubicBezTo>
                  <a:cubicBezTo>
                    <a:pt x="1325740" y="965779"/>
                    <a:pt x="1028963" y="1244332"/>
                    <a:pt x="662870" y="1244332"/>
                  </a:cubicBezTo>
                  <a:cubicBezTo>
                    <a:pt x="296777" y="1244332"/>
                    <a:pt x="0" y="965779"/>
                    <a:pt x="0" y="622166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14470" tIns="202548" rIns="214470" bIns="202548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1600" dirty="0">
                  <a:solidFill>
                    <a:srgbClr val="FF6600"/>
                  </a:solidFill>
                  <a:latin typeface="Arial Black" panose="020B0A04020102020204" pitchFamily="34" charset="0"/>
                </a:rPr>
                <a:t>Banda de Marcha</a:t>
              </a:r>
            </a:p>
          </p:txBody>
        </p:sp>
        <p:sp>
          <p:nvSpPr>
            <p:cNvPr id="33" name="32 Triángulo isósceles"/>
            <p:cNvSpPr/>
            <p:nvPr/>
          </p:nvSpPr>
          <p:spPr>
            <a:xfrm rot="5400000">
              <a:off x="3386156" y="5102334"/>
              <a:ext cx="456769" cy="242088"/>
            </a:xfrm>
            <a:prstGeom prst="triangle">
              <a:avLst/>
            </a:prstGeom>
            <a:grpFill/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33 Forma libre"/>
            <p:cNvSpPr/>
            <p:nvPr/>
          </p:nvSpPr>
          <p:spPr>
            <a:xfrm>
              <a:off x="3982982" y="4581130"/>
              <a:ext cx="1597130" cy="1284496"/>
            </a:xfrm>
            <a:custGeom>
              <a:avLst/>
              <a:gdLst>
                <a:gd name="connsiteX0" fmla="*/ 0 w 1476296"/>
                <a:gd name="connsiteY0" fmla="*/ 642248 h 1284496"/>
                <a:gd name="connsiteX1" fmla="*/ 738148 w 1476296"/>
                <a:gd name="connsiteY1" fmla="*/ 0 h 1284496"/>
                <a:gd name="connsiteX2" fmla="*/ 1476296 w 1476296"/>
                <a:gd name="connsiteY2" fmla="*/ 642248 h 1284496"/>
                <a:gd name="connsiteX3" fmla="*/ 738148 w 1476296"/>
                <a:gd name="connsiteY3" fmla="*/ 1284496 h 1284496"/>
                <a:gd name="connsiteX4" fmla="*/ 0 w 1476296"/>
                <a:gd name="connsiteY4" fmla="*/ 642248 h 1284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6296" h="1284496">
                  <a:moveTo>
                    <a:pt x="0" y="642248"/>
                  </a:moveTo>
                  <a:cubicBezTo>
                    <a:pt x="0" y="287544"/>
                    <a:pt x="330480" y="0"/>
                    <a:pt x="738148" y="0"/>
                  </a:cubicBezTo>
                  <a:cubicBezTo>
                    <a:pt x="1145816" y="0"/>
                    <a:pt x="1476296" y="287544"/>
                    <a:pt x="1476296" y="642248"/>
                  </a:cubicBezTo>
                  <a:cubicBezTo>
                    <a:pt x="1476296" y="996952"/>
                    <a:pt x="1145816" y="1284496"/>
                    <a:pt x="738148" y="1284496"/>
                  </a:cubicBezTo>
                  <a:cubicBezTo>
                    <a:pt x="330480" y="1284496"/>
                    <a:pt x="0" y="996952"/>
                    <a:pt x="0" y="642248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30169" tIns="202080" rIns="230169" bIns="202080" spcCol="1270" anchor="ctr"/>
            <a:lstStyle/>
            <a:p>
              <a:pPr algn="ctr" defTabSz="466725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1100" u="sng" dirty="0">
                  <a:solidFill>
                    <a:srgbClr val="CC0099"/>
                  </a:solidFill>
                  <a:latin typeface="Arial Black" panose="020B0A04020102020204" pitchFamily="34" charset="0"/>
                </a:rPr>
                <a:t>Manualidades 2</a:t>
              </a:r>
            </a:p>
          </p:txBody>
        </p:sp>
        <p:sp>
          <p:nvSpPr>
            <p:cNvPr id="35" name="34 Triángulo isósceles"/>
            <p:cNvSpPr/>
            <p:nvPr/>
          </p:nvSpPr>
          <p:spPr>
            <a:xfrm>
              <a:off x="4492745" y="4219709"/>
              <a:ext cx="456769" cy="242088"/>
            </a:xfrm>
            <a:prstGeom prst="triangle">
              <a:avLst/>
            </a:prstGeom>
            <a:grpFill/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35 Forma libre"/>
            <p:cNvSpPr/>
            <p:nvPr/>
          </p:nvSpPr>
          <p:spPr>
            <a:xfrm>
              <a:off x="3955889" y="2743920"/>
              <a:ext cx="1624223" cy="1370159"/>
            </a:xfrm>
            <a:custGeom>
              <a:avLst/>
              <a:gdLst>
                <a:gd name="connsiteX0" fmla="*/ 0 w 1530483"/>
                <a:gd name="connsiteY0" fmla="*/ 685080 h 1370159"/>
                <a:gd name="connsiteX1" fmla="*/ 765242 w 1530483"/>
                <a:gd name="connsiteY1" fmla="*/ 0 h 1370159"/>
                <a:gd name="connsiteX2" fmla="*/ 1530484 w 1530483"/>
                <a:gd name="connsiteY2" fmla="*/ 685080 h 1370159"/>
                <a:gd name="connsiteX3" fmla="*/ 765242 w 1530483"/>
                <a:gd name="connsiteY3" fmla="*/ 1370160 h 1370159"/>
                <a:gd name="connsiteX4" fmla="*/ 0 w 1530483"/>
                <a:gd name="connsiteY4" fmla="*/ 685080 h 137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0483" h="1370159">
                  <a:moveTo>
                    <a:pt x="0" y="685080"/>
                  </a:moveTo>
                  <a:cubicBezTo>
                    <a:pt x="0" y="306721"/>
                    <a:pt x="342611" y="0"/>
                    <a:pt x="765242" y="0"/>
                  </a:cubicBezTo>
                  <a:cubicBezTo>
                    <a:pt x="1187873" y="0"/>
                    <a:pt x="1530484" y="306721"/>
                    <a:pt x="1530484" y="685080"/>
                  </a:cubicBezTo>
                  <a:cubicBezTo>
                    <a:pt x="1530484" y="1063439"/>
                    <a:pt x="1187873" y="1370160"/>
                    <a:pt x="765242" y="1370160"/>
                  </a:cubicBezTo>
                  <a:cubicBezTo>
                    <a:pt x="342611" y="1370160"/>
                    <a:pt x="0" y="1063439"/>
                    <a:pt x="0" y="685080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38104" tIns="214625" rIns="238104" bIns="214625" spcCol="1270" anchor="ctr"/>
            <a:lstStyle/>
            <a:p>
              <a:pPr algn="ctr" defTabSz="466725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11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Manualidades 1</a:t>
              </a:r>
            </a:p>
          </p:txBody>
        </p:sp>
        <p:sp>
          <p:nvSpPr>
            <p:cNvPr id="37" name="36 Triángulo isósceles"/>
            <p:cNvSpPr/>
            <p:nvPr/>
          </p:nvSpPr>
          <p:spPr>
            <a:xfrm>
              <a:off x="4492745" y="2351145"/>
              <a:ext cx="456769" cy="242088"/>
            </a:xfrm>
            <a:prstGeom prst="triangle">
              <a:avLst/>
            </a:prstGeom>
            <a:grpFill/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37 Forma libre"/>
            <p:cNvSpPr/>
            <p:nvPr/>
          </p:nvSpPr>
          <p:spPr>
            <a:xfrm>
              <a:off x="3978390" y="1055082"/>
              <a:ext cx="1485479" cy="1159078"/>
            </a:xfrm>
            <a:custGeom>
              <a:avLst/>
              <a:gdLst>
                <a:gd name="connsiteX0" fmla="*/ 0 w 1485479"/>
                <a:gd name="connsiteY0" fmla="*/ 579539 h 1159078"/>
                <a:gd name="connsiteX1" fmla="*/ 742740 w 1485479"/>
                <a:gd name="connsiteY1" fmla="*/ 0 h 1159078"/>
                <a:gd name="connsiteX2" fmla="*/ 1485480 w 1485479"/>
                <a:gd name="connsiteY2" fmla="*/ 579539 h 1159078"/>
                <a:gd name="connsiteX3" fmla="*/ 742740 w 1485479"/>
                <a:gd name="connsiteY3" fmla="*/ 1159078 h 1159078"/>
                <a:gd name="connsiteX4" fmla="*/ 0 w 1485479"/>
                <a:gd name="connsiteY4" fmla="*/ 579539 h 11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5479" h="1159078">
                  <a:moveTo>
                    <a:pt x="0" y="579539"/>
                  </a:moveTo>
                  <a:cubicBezTo>
                    <a:pt x="0" y="259468"/>
                    <a:pt x="332536" y="0"/>
                    <a:pt x="742740" y="0"/>
                  </a:cubicBezTo>
                  <a:cubicBezTo>
                    <a:pt x="1152944" y="0"/>
                    <a:pt x="1485480" y="259468"/>
                    <a:pt x="1485480" y="579539"/>
                  </a:cubicBezTo>
                  <a:cubicBezTo>
                    <a:pt x="1485480" y="899610"/>
                    <a:pt x="1152944" y="1159078"/>
                    <a:pt x="742740" y="1159078"/>
                  </a:cubicBezTo>
                  <a:cubicBezTo>
                    <a:pt x="332536" y="1159078"/>
                    <a:pt x="0" y="899610"/>
                    <a:pt x="0" y="579539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35323" tIns="187523" rIns="235323" bIns="187523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1600" u="sng" dirty="0">
                  <a:solidFill>
                    <a:srgbClr val="FF6600"/>
                  </a:solidFill>
                  <a:latin typeface="Arial Black" panose="020B0A04020102020204" pitchFamily="34" charset="0"/>
                </a:rPr>
                <a:t>Dibujo </a:t>
              </a:r>
            </a:p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1600" u="sng" dirty="0">
                  <a:solidFill>
                    <a:srgbClr val="FF6600"/>
                  </a:solidFill>
                  <a:latin typeface="Arial Black" panose="020B0A04020102020204" pitchFamily="34" charset="0"/>
                </a:rPr>
                <a:t>y Pintura</a:t>
              </a:r>
            </a:p>
          </p:txBody>
        </p:sp>
        <p:sp>
          <p:nvSpPr>
            <p:cNvPr id="39" name="38 Triángulo isósceles"/>
            <p:cNvSpPr/>
            <p:nvPr/>
          </p:nvSpPr>
          <p:spPr>
            <a:xfrm rot="5402084">
              <a:off x="5638109" y="1514271"/>
              <a:ext cx="456769" cy="242088"/>
            </a:xfrm>
            <a:prstGeom prst="triangle">
              <a:avLst/>
            </a:prstGeom>
            <a:grpFill/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39 Forma libre"/>
            <p:cNvSpPr/>
            <p:nvPr/>
          </p:nvSpPr>
          <p:spPr>
            <a:xfrm>
              <a:off x="6255415" y="982093"/>
              <a:ext cx="1440432" cy="1307790"/>
            </a:xfrm>
            <a:custGeom>
              <a:avLst/>
              <a:gdLst>
                <a:gd name="connsiteX0" fmla="*/ 0 w 1440432"/>
                <a:gd name="connsiteY0" fmla="*/ 653895 h 1307790"/>
                <a:gd name="connsiteX1" fmla="*/ 720216 w 1440432"/>
                <a:gd name="connsiteY1" fmla="*/ 0 h 1307790"/>
                <a:gd name="connsiteX2" fmla="*/ 1440432 w 1440432"/>
                <a:gd name="connsiteY2" fmla="*/ 653895 h 1307790"/>
                <a:gd name="connsiteX3" fmla="*/ 720216 w 1440432"/>
                <a:gd name="connsiteY3" fmla="*/ 1307790 h 1307790"/>
                <a:gd name="connsiteX4" fmla="*/ 0 w 1440432"/>
                <a:gd name="connsiteY4" fmla="*/ 653895 h 130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0432" h="1307790">
                  <a:moveTo>
                    <a:pt x="0" y="653895"/>
                  </a:moveTo>
                  <a:cubicBezTo>
                    <a:pt x="0" y="292759"/>
                    <a:pt x="322452" y="0"/>
                    <a:pt x="720216" y="0"/>
                  </a:cubicBezTo>
                  <a:cubicBezTo>
                    <a:pt x="1117980" y="0"/>
                    <a:pt x="1440432" y="292759"/>
                    <a:pt x="1440432" y="653895"/>
                  </a:cubicBezTo>
                  <a:cubicBezTo>
                    <a:pt x="1440432" y="1015031"/>
                    <a:pt x="1117980" y="1307790"/>
                    <a:pt x="720216" y="1307790"/>
                  </a:cubicBezTo>
                  <a:cubicBezTo>
                    <a:pt x="322452" y="1307790"/>
                    <a:pt x="0" y="1015031"/>
                    <a:pt x="0" y="653895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33806" tIns="214381" rIns="233806" bIns="214381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u="sng" dirty="0">
                  <a:solidFill>
                    <a:srgbClr val="009900"/>
                  </a:solidFill>
                  <a:latin typeface="Arial Black" panose="020B0A04020102020204" pitchFamily="34" charset="0"/>
                </a:rPr>
                <a:t>Danzas</a:t>
              </a:r>
            </a:p>
          </p:txBody>
        </p:sp>
        <p:sp>
          <p:nvSpPr>
            <p:cNvPr id="41" name="40 Triángulo isósceles"/>
            <p:cNvSpPr/>
            <p:nvPr/>
          </p:nvSpPr>
          <p:spPr>
            <a:xfrm rot="10800000">
              <a:off x="6747246" y="2404075"/>
              <a:ext cx="456769" cy="242088"/>
            </a:xfrm>
            <a:prstGeom prst="triangle">
              <a:avLst/>
            </a:prstGeom>
            <a:grpFill/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41 Forma libre"/>
            <p:cNvSpPr/>
            <p:nvPr/>
          </p:nvSpPr>
          <p:spPr>
            <a:xfrm>
              <a:off x="6210908" y="2746653"/>
              <a:ext cx="1529447" cy="1355779"/>
            </a:xfrm>
            <a:custGeom>
              <a:avLst/>
              <a:gdLst>
                <a:gd name="connsiteX0" fmla="*/ 0 w 1529447"/>
                <a:gd name="connsiteY0" fmla="*/ 677890 h 1355779"/>
                <a:gd name="connsiteX1" fmla="*/ 764724 w 1529447"/>
                <a:gd name="connsiteY1" fmla="*/ 0 h 1355779"/>
                <a:gd name="connsiteX2" fmla="*/ 1529448 w 1529447"/>
                <a:gd name="connsiteY2" fmla="*/ 677890 h 1355779"/>
                <a:gd name="connsiteX3" fmla="*/ 764724 w 1529447"/>
                <a:gd name="connsiteY3" fmla="*/ 1355780 h 1355779"/>
                <a:gd name="connsiteX4" fmla="*/ 0 w 1529447"/>
                <a:gd name="connsiteY4" fmla="*/ 677890 h 1355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9447" h="1355779">
                  <a:moveTo>
                    <a:pt x="0" y="677890"/>
                  </a:moveTo>
                  <a:cubicBezTo>
                    <a:pt x="0" y="303502"/>
                    <a:pt x="342379" y="0"/>
                    <a:pt x="764724" y="0"/>
                  </a:cubicBezTo>
                  <a:cubicBezTo>
                    <a:pt x="1187069" y="0"/>
                    <a:pt x="1529448" y="303502"/>
                    <a:pt x="1529448" y="677890"/>
                  </a:cubicBezTo>
                  <a:cubicBezTo>
                    <a:pt x="1529448" y="1052278"/>
                    <a:pt x="1187069" y="1355780"/>
                    <a:pt x="764724" y="1355780"/>
                  </a:cubicBezTo>
                  <a:cubicBezTo>
                    <a:pt x="342379" y="1355780"/>
                    <a:pt x="0" y="1052278"/>
                    <a:pt x="0" y="677890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1762" tIns="216329" rIns="241762" bIns="216329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1400" u="sng" dirty="0">
                  <a:solidFill>
                    <a:srgbClr val="CC0000"/>
                  </a:solidFill>
                  <a:latin typeface="Arial Black" panose="020B0A04020102020204" pitchFamily="34" charset="0"/>
                </a:rPr>
                <a:t>Expresión oral y Radio Escolar</a:t>
              </a:r>
            </a:p>
          </p:txBody>
        </p:sp>
        <p:sp>
          <p:nvSpPr>
            <p:cNvPr id="43" name="42 Triángulo isósceles"/>
            <p:cNvSpPr/>
            <p:nvPr/>
          </p:nvSpPr>
          <p:spPr>
            <a:xfrm rot="10800000">
              <a:off x="6747246" y="4216624"/>
              <a:ext cx="456769" cy="242088"/>
            </a:xfrm>
            <a:prstGeom prst="triangle">
              <a:avLst/>
            </a:prstGeom>
            <a:grpFill/>
          </p:spPr>
          <p:style>
            <a:ln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43 Forma libre"/>
            <p:cNvSpPr/>
            <p:nvPr/>
          </p:nvSpPr>
          <p:spPr>
            <a:xfrm>
              <a:off x="6138900" y="4559202"/>
              <a:ext cx="1673461" cy="1305057"/>
            </a:xfrm>
            <a:custGeom>
              <a:avLst/>
              <a:gdLst>
                <a:gd name="connsiteX0" fmla="*/ 0 w 1673461"/>
                <a:gd name="connsiteY0" fmla="*/ 652529 h 1305057"/>
                <a:gd name="connsiteX1" fmla="*/ 836731 w 1673461"/>
                <a:gd name="connsiteY1" fmla="*/ 0 h 1305057"/>
                <a:gd name="connsiteX2" fmla="*/ 1673462 w 1673461"/>
                <a:gd name="connsiteY2" fmla="*/ 652529 h 1305057"/>
                <a:gd name="connsiteX3" fmla="*/ 836731 w 1673461"/>
                <a:gd name="connsiteY3" fmla="*/ 1305058 h 1305057"/>
                <a:gd name="connsiteX4" fmla="*/ 0 w 1673461"/>
                <a:gd name="connsiteY4" fmla="*/ 652529 h 130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461" h="1305057">
                  <a:moveTo>
                    <a:pt x="0" y="652529"/>
                  </a:moveTo>
                  <a:cubicBezTo>
                    <a:pt x="0" y="292147"/>
                    <a:pt x="374617" y="0"/>
                    <a:pt x="836731" y="0"/>
                  </a:cubicBezTo>
                  <a:cubicBezTo>
                    <a:pt x="1298845" y="0"/>
                    <a:pt x="1673462" y="292147"/>
                    <a:pt x="1673462" y="652529"/>
                  </a:cubicBezTo>
                  <a:cubicBezTo>
                    <a:pt x="1673462" y="1012911"/>
                    <a:pt x="1298845" y="1305058"/>
                    <a:pt x="836731" y="1305058"/>
                  </a:cubicBezTo>
                  <a:cubicBezTo>
                    <a:pt x="374617" y="1305058"/>
                    <a:pt x="0" y="1012911"/>
                    <a:pt x="0" y="652529"/>
                  </a:cubicBezTo>
                  <a:close/>
                </a:path>
              </a:pathLst>
            </a:cu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67933" tIns="213981" rIns="267933" bIns="213981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1600" u="sng" dirty="0">
                  <a:solidFill>
                    <a:srgbClr val="0033CC"/>
                  </a:solidFill>
                  <a:latin typeface="Arial Black" panose="020B0A04020102020204" pitchFamily="34" charset="0"/>
                </a:rPr>
                <a:t>Poesía, Cuento y Trova</a:t>
              </a:r>
            </a:p>
          </p:txBody>
        </p:sp>
      </p:grpSp>
      <p:sp>
        <p:nvSpPr>
          <p:cNvPr id="45" name="44 Rectángulo"/>
          <p:cNvSpPr/>
          <p:nvPr/>
        </p:nvSpPr>
        <p:spPr>
          <a:xfrm>
            <a:off x="1357290" y="1785926"/>
            <a:ext cx="6707187" cy="500066"/>
          </a:xfrm>
          <a:prstGeom prst="rect">
            <a:avLst/>
          </a:prstGeom>
          <a:solidFill>
            <a:srgbClr val="10C7E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dirty="0" smtClean="0">
                <a:solidFill>
                  <a:srgbClr val="080139"/>
                </a:solidFill>
                <a:latin typeface="Cooper Black" panose="0208090404030B020404" pitchFamily="18" charset="0"/>
              </a:rPr>
              <a:t>El emprendimiento como eje articulador</a:t>
            </a:r>
            <a:endParaRPr lang="es-CO" sz="2000" dirty="0">
              <a:solidFill>
                <a:srgbClr val="080139"/>
              </a:solidFill>
              <a:latin typeface="Cooper Black" panose="0208090404030B020404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1556792"/>
          <a:ext cx="8208912" cy="470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00905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rgbClr val="0000FF"/>
                          </a:solidFill>
                        </a:rPr>
                        <a:t>TECNOLOGIAS INFORMATICAS COMUNICATIVAS</a:t>
                      </a:r>
                      <a:r>
                        <a:rPr lang="es-ES" baseline="0" dirty="0" smtClean="0">
                          <a:solidFill>
                            <a:srgbClr val="0000FF"/>
                          </a:solidFill>
                        </a:rPr>
                        <a:t> TICS</a:t>
                      </a:r>
                    </a:p>
                    <a:p>
                      <a:pPr algn="ctr"/>
                      <a:r>
                        <a:rPr lang="es-ES" baseline="0" dirty="0" smtClean="0">
                          <a:solidFill>
                            <a:schemeClr val="tx1"/>
                          </a:solidFill>
                        </a:rPr>
                        <a:t>Logros - Avances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63591">
                <a:tc>
                  <a:txBody>
                    <a:bodyPr/>
                    <a:lstStyle/>
                    <a:p>
                      <a:pPr lvl="0"/>
                      <a:r>
                        <a:rPr lang="es-ES" sz="18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5FAD6"/>
                    </a:solidFill>
                  </a:tcPr>
                </a:tc>
              </a:tr>
            </a:tbl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395536" y="2428868"/>
            <a:ext cx="32403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endParaRPr lang="es-CO" b="1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s-CO" dirty="0" smtClean="0"/>
              <a:t>MINTIC - Programa Computadores para Educar:</a:t>
            </a:r>
          </a:p>
          <a:p>
            <a:pPr lvl="1"/>
            <a:r>
              <a:rPr lang="es-CO" dirty="0" smtClean="0"/>
              <a:t>Punto vive Digital Plus</a:t>
            </a:r>
          </a:p>
          <a:p>
            <a:pPr lvl="1"/>
            <a:r>
              <a:rPr lang="es-CO" dirty="0" smtClean="0"/>
              <a:t>Plan Estratégico de implementación de las TIC en todos los procesos institucionales</a:t>
            </a:r>
          </a:p>
          <a:p>
            <a:pPr lvl="1"/>
            <a:r>
              <a:rPr lang="es-CO" dirty="0" smtClean="0"/>
              <a:t>Observador del estudiante.</a:t>
            </a:r>
          </a:p>
        </p:txBody>
      </p:sp>
      <p:pic>
        <p:nvPicPr>
          <p:cNvPr id="15" name="14 Imagen" descr="c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333578"/>
            <a:ext cx="1008112" cy="1222337"/>
          </a:xfrm>
          <a:prstGeom prst="rect">
            <a:avLst/>
          </a:prstGeom>
        </p:spPr>
      </p:pic>
      <p:pic>
        <p:nvPicPr>
          <p:cNvPr id="16" name="15 Imagen" descr="viv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3861048"/>
            <a:ext cx="1139036" cy="783087"/>
          </a:xfrm>
          <a:prstGeom prst="rect">
            <a:avLst/>
          </a:prstGeom>
        </p:spPr>
      </p:pic>
      <p:sp>
        <p:nvSpPr>
          <p:cNvPr id="23" name="22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24" name="23 Imagen" descr="M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5013176"/>
            <a:ext cx="3917486" cy="1008112"/>
          </a:xfrm>
          <a:prstGeom prst="rect">
            <a:avLst/>
          </a:prstGeom>
        </p:spPr>
      </p:pic>
      <p:pic>
        <p:nvPicPr>
          <p:cNvPr id="25" name="24 Imagen" descr="DSC088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3000372"/>
            <a:ext cx="3680900" cy="2453934"/>
          </a:xfrm>
          <a:prstGeom prst="rect">
            <a:avLst/>
          </a:prstGeom>
        </p:spPr>
      </p:pic>
      <p:sp>
        <p:nvSpPr>
          <p:cNvPr id="17" name="16 Rectángulo"/>
          <p:cNvSpPr/>
          <p:nvPr/>
        </p:nvSpPr>
        <p:spPr>
          <a:xfrm>
            <a:off x="2285984" y="928670"/>
            <a:ext cx="42301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GESTIÓN TECNOLÓGICA</a:t>
            </a:r>
            <a:endParaRPr lang="es-ES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785786" y="1340769"/>
            <a:ext cx="73866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LINEAMIENTO POLÍTICA EDUCATIVA NACIONAL</a:t>
            </a:r>
          </a:p>
          <a:p>
            <a:pPr algn="ctr"/>
            <a:endParaRPr lang="es-ES" sz="2400" b="1" u="sng" dirty="0" smtClean="0"/>
          </a:p>
          <a:p>
            <a:pPr algn="ctr"/>
            <a:r>
              <a:rPr lang="es-ES" sz="2400" dirty="0" smtClean="0"/>
              <a:t>Clima escolar y resolución de conflictos </a:t>
            </a:r>
          </a:p>
          <a:p>
            <a:pPr algn="ctr"/>
            <a:endParaRPr lang="es-ES" sz="2400" b="1" u="sng" dirty="0" smtClean="0"/>
          </a:p>
          <a:p>
            <a:pPr algn="ctr"/>
            <a:endParaRPr lang="es-ES" sz="2400" b="1" u="sng" dirty="0" smtClean="0"/>
          </a:p>
          <a:p>
            <a:pPr algn="ctr"/>
            <a:endParaRPr lang="es-ES" sz="2400" b="1" u="sng" dirty="0" smtClean="0"/>
          </a:p>
          <a:p>
            <a:pPr algn="ctr"/>
            <a:endParaRPr lang="es-ES" sz="2400" b="1" u="sng" dirty="0" smtClean="0"/>
          </a:p>
          <a:p>
            <a:pPr algn="ctr"/>
            <a:endParaRPr lang="es-ES" sz="2400" b="1" u="sng" dirty="0"/>
          </a:p>
          <a:p>
            <a:pPr algn="ctr"/>
            <a:endParaRPr lang="es-ES" sz="2400" b="1" u="sng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</p:txBody>
      </p:sp>
      <p:sp>
        <p:nvSpPr>
          <p:cNvPr id="14" name="13 CuadroTexto"/>
          <p:cNvSpPr txBox="1"/>
          <p:nvPr/>
        </p:nvSpPr>
        <p:spPr>
          <a:xfrm>
            <a:off x="467544" y="2924944"/>
            <a:ext cx="30963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b="1" dirty="0" smtClean="0"/>
          </a:p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FOCALIZACIÓN</a:t>
            </a:r>
          </a:p>
          <a:p>
            <a:pPr algn="ctr"/>
            <a:endParaRPr lang="es-ES" sz="2400" b="1" u="sng" dirty="0" smtClean="0"/>
          </a:p>
          <a:p>
            <a:pPr algn="ctr"/>
            <a:r>
              <a:rPr lang="es-ES" sz="2400" dirty="0" smtClean="0"/>
              <a:t>Necesidades de resolución de conflictos. </a:t>
            </a:r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just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15 Imagen" descr="DSC088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2708920"/>
            <a:ext cx="4761020" cy="3174013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1187624" y="1340769"/>
            <a:ext cx="698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LINEAMIENTO POLÍTICA EDUCATIVA</a:t>
            </a:r>
          </a:p>
          <a:p>
            <a:pPr algn="ctr"/>
            <a:endParaRPr lang="es-ES" sz="2400" b="1" u="sng" dirty="0"/>
          </a:p>
          <a:p>
            <a:pPr algn="ctr"/>
            <a:r>
              <a:rPr lang="es-ES" sz="2400" b="1" dirty="0" smtClean="0"/>
              <a:t>SISTEMA DE ASEGURAMIENTO DE LA CALIDAD.</a:t>
            </a:r>
          </a:p>
          <a:p>
            <a:pPr algn="ctr"/>
            <a:endParaRPr lang="es-ES" sz="2400" b="1" u="sng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</p:txBody>
      </p:sp>
      <p:sp>
        <p:nvSpPr>
          <p:cNvPr id="14" name="13 CuadroTexto"/>
          <p:cNvSpPr txBox="1"/>
          <p:nvPr/>
        </p:nvSpPr>
        <p:spPr>
          <a:xfrm>
            <a:off x="539552" y="2996952"/>
            <a:ext cx="3600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800" b="1" dirty="0" smtClean="0"/>
          </a:p>
          <a:p>
            <a:pPr algn="ctr"/>
            <a:r>
              <a:rPr lang="es-ES" sz="2800" b="1" u="sng" dirty="0" smtClean="0">
                <a:solidFill>
                  <a:srgbClr val="0000FF"/>
                </a:solidFill>
              </a:rPr>
              <a:t>FOCALIZACIÓN</a:t>
            </a:r>
          </a:p>
          <a:p>
            <a:pPr algn="ctr"/>
            <a:endParaRPr lang="es-ES" sz="2800" b="1" u="sng" dirty="0" smtClean="0"/>
          </a:p>
          <a:p>
            <a:pPr algn="ctr"/>
            <a:r>
              <a:rPr lang="es-ES" sz="2800" b="1" dirty="0" smtClean="0"/>
              <a:t>PLANES DE MEJORAMIENTO INSTITUCIONAL </a:t>
            </a:r>
          </a:p>
          <a:p>
            <a:pPr algn="ctr"/>
            <a:endParaRPr lang="es-ES" sz="2800" b="1" dirty="0" smtClean="0"/>
          </a:p>
          <a:p>
            <a:pPr algn="ctr"/>
            <a:endParaRPr lang="es-ES" sz="2800" b="1" dirty="0" smtClean="0"/>
          </a:p>
          <a:p>
            <a:pPr algn="ctr"/>
            <a:endParaRPr lang="es-ES" sz="2800" b="1" dirty="0" smtClean="0"/>
          </a:p>
          <a:p>
            <a:pPr algn="just"/>
            <a:endParaRPr lang="es-ES" sz="28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15 Imagen" descr="PM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492896"/>
            <a:ext cx="3654152" cy="365415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539552" y="1556792"/>
          <a:ext cx="8208912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906333">
                <a:tc>
                  <a:txBody>
                    <a:bodyPr/>
                    <a:lstStyle/>
                    <a:p>
                      <a:pPr algn="ctr"/>
                      <a:r>
                        <a:rPr lang="es-ES" sz="2400" dirty="0" smtClean="0">
                          <a:solidFill>
                            <a:srgbClr val="0000FF"/>
                          </a:solidFill>
                        </a:rPr>
                        <a:t>CERTIFICACION DE CALIDAD </a:t>
                      </a:r>
                    </a:p>
                    <a:p>
                      <a:pPr algn="ctr"/>
                      <a:r>
                        <a:rPr lang="es-ES" sz="2400" dirty="0" smtClean="0">
                          <a:solidFill>
                            <a:srgbClr val="0000FF"/>
                          </a:solidFill>
                        </a:rPr>
                        <a:t>ICONTEC </a:t>
                      </a:r>
                      <a:endParaRPr lang="es-ES" sz="2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630171">
                <a:tc>
                  <a:txBody>
                    <a:bodyPr/>
                    <a:lstStyle/>
                    <a:p>
                      <a:pPr algn="just"/>
                      <a:endParaRPr lang="es-ES" sz="2000" baseline="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6" name="15 Imagen" descr="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636912"/>
            <a:ext cx="2448272" cy="3360373"/>
          </a:xfrm>
          <a:prstGeom prst="rect">
            <a:avLst/>
          </a:prstGeom>
        </p:spPr>
      </p:pic>
      <p:pic>
        <p:nvPicPr>
          <p:cNvPr id="17" name="16 Imagen" descr="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2636912"/>
            <a:ext cx="2448272" cy="3360373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CuadroTexto"/>
          <p:cNvSpPr txBox="1"/>
          <p:nvPr/>
        </p:nvSpPr>
        <p:spPr>
          <a:xfrm>
            <a:off x="467544" y="2780928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dirty="0" smtClean="0">
                <a:solidFill>
                  <a:srgbClr val="FF0000"/>
                </a:solidFill>
              </a:rPr>
              <a:t>¡Muchas Gracias! Por la atención.</a:t>
            </a:r>
            <a:endParaRPr lang="es-CO" sz="5400" dirty="0">
              <a:solidFill>
                <a:srgbClr val="FF0000"/>
              </a:solidFill>
            </a:endParaRPr>
          </a:p>
        </p:txBody>
      </p:sp>
      <p:pic>
        <p:nvPicPr>
          <p:cNvPr id="12" name="11 Imagen" descr="G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204864"/>
            <a:ext cx="2808045" cy="27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74207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539552" y="1340769"/>
          <a:ext cx="8208912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11918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MANUAL</a:t>
                      </a:r>
                      <a:r>
                        <a:rPr lang="es-ES" baseline="0" dirty="0" smtClean="0">
                          <a:solidFill>
                            <a:schemeClr val="tx1"/>
                          </a:solidFill>
                        </a:rPr>
                        <a:t> DE CONVIVENCIA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64992">
                <a:tc>
                  <a:txBody>
                    <a:bodyPr/>
                    <a:lstStyle/>
                    <a:p>
                      <a:pPr algn="just"/>
                      <a:r>
                        <a:rPr lang="es-ES" sz="2000" b="1" baseline="0" dirty="0" smtClean="0"/>
                        <a:t>COMPROMISO DE MEJORA</a:t>
                      </a:r>
                      <a:r>
                        <a:rPr lang="es-ES" sz="2000" baseline="0" dirty="0" smtClean="0"/>
                        <a:t>:  Actualmente se encuentra </a:t>
                      </a:r>
                    </a:p>
                    <a:p>
                      <a:pPr algn="just"/>
                      <a:r>
                        <a:rPr lang="es-ES" sz="2000" baseline="0" dirty="0" smtClean="0"/>
                        <a:t>en estudio de algunas modificaciones:</a:t>
                      </a:r>
                    </a:p>
                    <a:p>
                      <a:pPr algn="just"/>
                      <a:r>
                        <a:rPr lang="es-ES" sz="2000" baseline="0" dirty="0" smtClean="0"/>
                        <a:t>Ley 1620, decreto 1965.</a:t>
                      </a:r>
                    </a:p>
                    <a:p>
                      <a:pPr algn="just"/>
                      <a:r>
                        <a:rPr lang="es-ES" sz="2000" baseline="0" dirty="0" smtClean="0"/>
                        <a:t>Contralor estudiantil </a:t>
                      </a:r>
                    </a:p>
                    <a:p>
                      <a:pPr algn="just"/>
                      <a:endParaRPr lang="es-ES" sz="2000" baseline="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539552" y="3645024"/>
          <a:ext cx="8208912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08912"/>
              </a:tblGrid>
              <a:tr h="402815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DEBIDO PROCESO 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13409">
                <a:tc>
                  <a:txBody>
                    <a:bodyPr/>
                    <a:lstStyle/>
                    <a:p>
                      <a:pPr algn="just"/>
                      <a:r>
                        <a:rPr lang="es-ES" sz="2000" baseline="0" dirty="0" smtClean="0"/>
                        <a:t>Se le da a nuestros estudiantes todas las garantías de un trato justo y humanizado;  en casos  muy particulares de comportamientos difíciles, se les sigue  el debido proceso, respetando paso a paso todos requerimientos estipulados.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10 Imagen" descr="Manual de convivenc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7799" y="1772816"/>
            <a:ext cx="1594641" cy="1440160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220072" y="6165304"/>
            <a:ext cx="3600400" cy="262880"/>
          </a:xfrm>
        </p:spPr>
        <p:txBody>
          <a:bodyPr>
            <a:noAutofit/>
          </a:bodyPr>
          <a:lstStyle/>
          <a:p>
            <a:pPr algn="r"/>
            <a:r>
              <a:rPr lang="es-ES" sz="1600" b="1" dirty="0" smtClean="0">
                <a:solidFill>
                  <a:srgbClr val="003300"/>
                </a:solidFill>
                <a:latin typeface="Brush Script MT" pitchFamily="66" charset="0"/>
              </a:rPr>
              <a:t>“Hacia el Liderazgo y la Calidad Educativa</a:t>
            </a:r>
            <a:endParaRPr lang="es-ES" sz="1600" b="1" dirty="0">
              <a:solidFill>
                <a:srgbClr val="003300"/>
              </a:solidFill>
              <a:latin typeface="Brush Script MT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CuadroTexto"/>
          <p:cNvSpPr txBox="1"/>
          <p:nvPr/>
        </p:nvSpPr>
        <p:spPr>
          <a:xfrm>
            <a:off x="611560" y="1214422"/>
            <a:ext cx="8064896" cy="49244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>
              <a:latin typeface="Arial Black" pitchFamily="34" charset="0"/>
            </a:endParaRPr>
          </a:p>
          <a:p>
            <a:r>
              <a:rPr lang="es-ES" dirty="0" smtClean="0">
                <a:solidFill>
                  <a:srgbClr val="0000FF"/>
                </a:solidFill>
                <a:latin typeface="Arial Black" pitchFamily="34" charset="0"/>
              </a:rPr>
              <a:t>POLITICA DE CALIDAD</a:t>
            </a:r>
            <a:r>
              <a:rPr lang="es-ES" dirty="0" smtClean="0">
                <a:latin typeface="Arial Black" pitchFamily="34" charset="0"/>
              </a:rPr>
              <a:t> </a:t>
            </a:r>
          </a:p>
          <a:p>
            <a:pPr algn="just"/>
            <a:r>
              <a:rPr lang="es-ES" sz="2000" dirty="0" smtClean="0"/>
              <a:t>La Institución educativa Francisco José de Caldas “INTEC”, ofrece los niveles de Preescolar, Básica  y Media Técnica en la jornada Diurna; cuenta con programas de formación académica para adultos, con énfasis en formación laboral, en jornada nocturna y sabatina; tiene establecidos los procesos de inclusión en todas las jornadas.</a:t>
            </a:r>
          </a:p>
          <a:p>
            <a:pPr algn="just"/>
            <a:r>
              <a:rPr lang="es-ES" sz="2000" b="1" dirty="0" smtClean="0">
                <a:solidFill>
                  <a:srgbClr val="0000FF"/>
                </a:solidFill>
              </a:rPr>
              <a:t>El INTEC se compromete a</a:t>
            </a:r>
            <a:r>
              <a:rPr lang="es-ES" sz="2000" dirty="0" smtClean="0">
                <a:solidFill>
                  <a:srgbClr val="0000FF"/>
                </a:solidFill>
              </a:rPr>
              <a:t>:</a:t>
            </a:r>
          </a:p>
          <a:p>
            <a:pPr lvl="0" algn="just">
              <a:buFont typeface="Wingdings" pitchFamily="2" charset="2"/>
              <a:buChar char="v"/>
            </a:pPr>
            <a:r>
              <a:rPr lang="es-ES" sz="2000" dirty="0" smtClean="0"/>
              <a:t>Formar y evaluar por competencias, </a:t>
            </a:r>
          </a:p>
          <a:p>
            <a:pPr lvl="0" algn="just">
              <a:buFont typeface="Wingdings" pitchFamily="2" charset="2"/>
              <a:buChar char="v"/>
            </a:pPr>
            <a:r>
              <a:rPr lang="es-ES" sz="2000" dirty="0" smtClean="0"/>
              <a:t>Orientar formación laboral, </a:t>
            </a:r>
          </a:p>
          <a:p>
            <a:pPr lvl="0" algn="just">
              <a:buFont typeface="Wingdings" pitchFamily="2" charset="2"/>
              <a:buChar char="v"/>
            </a:pPr>
            <a:r>
              <a:rPr lang="es-ES" sz="2000" dirty="0" smtClean="0"/>
              <a:t>Atender a poblaciones vulnerables,</a:t>
            </a:r>
          </a:p>
          <a:p>
            <a:pPr lvl="0" algn="just">
              <a:buFont typeface="Wingdings" pitchFamily="2" charset="2"/>
              <a:buChar char="v"/>
            </a:pPr>
            <a:r>
              <a:rPr lang="es-ES" sz="2000" dirty="0" smtClean="0"/>
              <a:t>Ser una institución  que satisface  </a:t>
            </a:r>
          </a:p>
          <a:p>
            <a:pPr lvl="0" algn="just"/>
            <a:r>
              <a:rPr lang="es-ES" sz="2000" dirty="0" smtClean="0"/>
              <a:t>Las necesidades y expectativas </a:t>
            </a:r>
          </a:p>
          <a:p>
            <a:pPr lvl="0" algn="just"/>
            <a:r>
              <a:rPr lang="es-ES" sz="2000" dirty="0" smtClean="0"/>
              <a:t>de la comunidad educativa, </a:t>
            </a:r>
          </a:p>
          <a:p>
            <a:pPr lvl="0" algn="just"/>
            <a:r>
              <a:rPr lang="es-ES" sz="2000" dirty="0" smtClean="0"/>
              <a:t>con sostenibilidad en sus procesos a través del mejoramiento continuo.</a:t>
            </a:r>
          </a:p>
          <a:p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5" name="14 Imagen" descr="DSC088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85259" y="3366446"/>
            <a:ext cx="3887269" cy="2134256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4071934" y="1285860"/>
            <a:ext cx="385765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b="1" dirty="0" smtClean="0"/>
              <a:t>RECONOCIMIENTO  DE LA DIVERSIDAD </a:t>
            </a:r>
            <a:endParaRPr lang="es-CO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Subtítulo"/>
          <p:cNvSpPr txBox="1">
            <a:spLocks/>
          </p:cNvSpPr>
          <p:nvPr/>
        </p:nvSpPr>
        <p:spPr>
          <a:xfrm>
            <a:off x="5220072" y="6165304"/>
            <a:ext cx="3600400" cy="262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“Hacia el Liderazgo y la Calidad Educativa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9512" y="116632"/>
            <a:ext cx="8856984" cy="66247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1520" y="188640"/>
            <a:ext cx="8712968" cy="64807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23528" y="260648"/>
            <a:ext cx="8568952" cy="6336704"/>
          </a:xfrm>
          <a:prstGeom prst="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ESCUDO INTEC 2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32656"/>
            <a:ext cx="868387" cy="114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714348" y="1340769"/>
            <a:ext cx="77153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LINEAMIENTO POLÍTICA EDUCATIVA NACIONAL </a:t>
            </a:r>
          </a:p>
          <a:p>
            <a:pPr algn="ctr"/>
            <a:endParaRPr lang="es-ES" sz="2400" b="1" u="sng" dirty="0" smtClean="0"/>
          </a:p>
          <a:p>
            <a:pPr algn="ctr"/>
            <a:r>
              <a:rPr lang="es-ES" sz="2400" dirty="0" smtClean="0"/>
              <a:t>Plan escolar para Gestión del Riesgo</a:t>
            </a:r>
          </a:p>
          <a:p>
            <a:pPr algn="ctr"/>
            <a:endParaRPr lang="es-ES" sz="2400" b="1" u="sng" dirty="0" smtClean="0"/>
          </a:p>
          <a:p>
            <a:pPr algn="ctr"/>
            <a:endParaRPr lang="es-ES" sz="2400" b="1" u="sng" dirty="0" smtClean="0"/>
          </a:p>
          <a:p>
            <a:pPr algn="ctr"/>
            <a:endParaRPr lang="es-ES" sz="2400" b="1" u="sng" dirty="0" smtClean="0"/>
          </a:p>
          <a:p>
            <a:pPr algn="ctr"/>
            <a:endParaRPr lang="es-ES" sz="2400" b="1" u="sng" dirty="0"/>
          </a:p>
          <a:p>
            <a:pPr algn="ctr"/>
            <a:endParaRPr lang="es-ES" sz="2400" b="1" u="sng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</p:txBody>
      </p:sp>
      <p:sp>
        <p:nvSpPr>
          <p:cNvPr id="14" name="13 CuadroTexto"/>
          <p:cNvSpPr txBox="1"/>
          <p:nvPr/>
        </p:nvSpPr>
        <p:spPr>
          <a:xfrm>
            <a:off x="467544" y="2924944"/>
            <a:ext cx="29523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b="1" dirty="0" smtClean="0"/>
          </a:p>
          <a:p>
            <a:pPr algn="ctr"/>
            <a:r>
              <a:rPr lang="es-ES" sz="2400" b="1" u="sng" dirty="0" smtClean="0">
                <a:solidFill>
                  <a:srgbClr val="0000FF"/>
                </a:solidFill>
              </a:rPr>
              <a:t>FOCALIZACIÓN</a:t>
            </a:r>
          </a:p>
          <a:p>
            <a:pPr algn="ctr"/>
            <a:endParaRPr lang="es-ES" sz="2400" b="1" u="sng" dirty="0" smtClean="0"/>
          </a:p>
          <a:p>
            <a:pPr algn="ctr"/>
            <a:r>
              <a:rPr lang="es-ES" sz="2400" dirty="0" smtClean="0"/>
              <a:t>Establecimientos Educativos </a:t>
            </a:r>
          </a:p>
          <a:p>
            <a:pPr algn="ctr"/>
            <a:endParaRPr lang="es-ES" sz="2400" dirty="0" smtClean="0"/>
          </a:p>
          <a:p>
            <a:pPr algn="ctr"/>
            <a:endParaRPr lang="es-ES" sz="2400" b="1" dirty="0" smtClean="0"/>
          </a:p>
          <a:p>
            <a:pPr algn="ctr"/>
            <a:endParaRPr lang="es-ES" sz="2400" b="1" dirty="0" smtClean="0"/>
          </a:p>
          <a:p>
            <a:pPr algn="just"/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27584" y="283295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srgbClr val="003300"/>
                </a:solidFill>
              </a:rPr>
              <a:t>Institución Educativa Francisco José de Caldas</a:t>
            </a:r>
          </a:p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RENDICIÓN DE CUENTAS 2014</a:t>
            </a:r>
            <a:endParaRPr lang="es-CO" sz="2400" b="1" dirty="0">
              <a:solidFill>
                <a:srgbClr val="FF0000"/>
              </a:solidFill>
            </a:endParaRPr>
          </a:p>
        </p:txBody>
      </p:sp>
      <p:pic>
        <p:nvPicPr>
          <p:cNvPr id="16" name="15 Imagen" descr="DSC088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2636912"/>
            <a:ext cx="5013048" cy="334203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2937</Words>
  <Application>Microsoft Office PowerPoint</Application>
  <PresentationFormat>Presentación en pantalla (4:3)</PresentationFormat>
  <Paragraphs>779</Paragraphs>
  <Slides>62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62</vt:i4>
      </vt:variant>
    </vt:vector>
  </HeadingPairs>
  <TitlesOfParts>
    <vt:vector size="6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       INFORMACION FINANCIERA Y PRESUPUESTAL A 30 SEPTIEMBRE 2014</vt:lpstr>
      <vt:lpstr>INFORMES</vt:lpstr>
      <vt:lpstr>APLICACIÓN NORMAS A NIVEL CONTABLE, PRESUPUESTAL, CONTRATACION</vt:lpstr>
      <vt:lpstr> INFORMES PRESENTADOS ORGANISMOS DE CONTROL</vt:lpstr>
      <vt:lpstr> PRINCIPIOS PRESUPUESTALES</vt:lpstr>
      <vt:lpstr>Diapositiva 35</vt:lpstr>
      <vt:lpstr>EJECUCION PRESUPUESTO DE INGRESOS  RECONOCIDOS A 30 SEPTIEMBRE DE 2014</vt:lpstr>
      <vt:lpstr>EJECUCION PRESUPUESTO DE INGRESOS  RECAUDADOS A 30 SEPTIEMBRE DE 2014</vt:lpstr>
      <vt:lpstr>EJECUCION PRESUPUESTAL DE  30 SEPTIEMBRE DE 2014</vt:lpstr>
      <vt:lpstr>PASIVOS A 30 DE SEPTIEMBRE 2014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RECTORIA</dc:creator>
  <cp:lastModifiedBy>Patricia</cp:lastModifiedBy>
  <cp:revision>241</cp:revision>
  <dcterms:created xsi:type="dcterms:W3CDTF">2013-10-22T15:15:49Z</dcterms:created>
  <dcterms:modified xsi:type="dcterms:W3CDTF">2014-10-28T12:21:27Z</dcterms:modified>
</cp:coreProperties>
</file>